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77" r:id="rId6"/>
    <p:sldId id="286" r:id="rId7"/>
    <p:sldId id="287" r:id="rId8"/>
    <p:sldId id="288" r:id="rId9"/>
    <p:sldId id="259" r:id="rId10"/>
    <p:sldId id="266" r:id="rId11"/>
    <p:sldId id="278" r:id="rId12"/>
    <p:sldId id="280" r:id="rId13"/>
    <p:sldId id="269" r:id="rId14"/>
    <p:sldId id="270" r:id="rId15"/>
    <p:sldId id="282" r:id="rId16"/>
    <p:sldId id="271" r:id="rId17"/>
    <p:sldId id="272" r:id="rId18"/>
    <p:sldId id="283" r:id="rId19"/>
    <p:sldId id="275" r:id="rId20"/>
    <p:sldId id="276" r:id="rId21"/>
    <p:sldId id="279" r:id="rId22"/>
    <p:sldId id="281" r:id="rId23"/>
    <p:sldId id="284" r:id="rId24"/>
    <p:sldId id="289" r:id="rId25"/>
    <p:sldId id="290" r:id="rId26"/>
    <p:sldId id="26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00"/>
    <a:srgbClr val="FEE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825359-297D-462C-894E-B0C8B7B6A56A}" v="334" dt="2025-06-09T17:55:51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7" autoAdjust="0"/>
    <p:restoredTop sz="96327"/>
  </p:normalViewPr>
  <p:slideViewPr>
    <p:cSldViewPr snapToGrid="0" snapToObjects="1">
      <p:cViewPr>
        <p:scale>
          <a:sx n="100" d="100"/>
          <a:sy n="100" d="100"/>
        </p:scale>
        <p:origin x="9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etová Monika" userId="bc6844ee-bc00-4f14-9cd4-4dc3fe31f647" providerId="ADAL" clId="{F9825359-297D-462C-894E-B0C8B7B6A56A}"/>
    <pc:docChg chg="undo custSel addSld delSld modSld">
      <pc:chgData name="Eretová Monika" userId="bc6844ee-bc00-4f14-9cd4-4dc3fe31f647" providerId="ADAL" clId="{F9825359-297D-462C-894E-B0C8B7B6A56A}" dt="2025-06-09T17:59:19.933" v="3170" actId="20577"/>
      <pc:docMkLst>
        <pc:docMk/>
      </pc:docMkLst>
      <pc:sldChg chg="modSp mod">
        <pc:chgData name="Eretová Monika" userId="bc6844ee-bc00-4f14-9cd4-4dc3fe31f647" providerId="ADAL" clId="{F9825359-297D-462C-894E-B0C8B7B6A56A}" dt="2025-05-10T12:22:48.703" v="86" actId="20577"/>
        <pc:sldMkLst>
          <pc:docMk/>
          <pc:sldMk cId="2134653494" sldId="256"/>
        </pc:sldMkLst>
        <pc:spChg chg="mod">
          <ac:chgData name="Eretová Monika" userId="bc6844ee-bc00-4f14-9cd4-4dc3fe31f647" providerId="ADAL" clId="{F9825359-297D-462C-894E-B0C8B7B6A56A}" dt="2025-05-10T12:22:48.703" v="86" actId="20577"/>
          <ac:spMkLst>
            <pc:docMk/>
            <pc:sldMk cId="2134653494" sldId="256"/>
            <ac:spMk id="2" creationId="{6A464F62-C66D-7747-AE1D-B98617324826}"/>
          </ac:spMkLst>
        </pc:spChg>
      </pc:sldChg>
      <pc:sldChg chg="addSp delSp modSp mod">
        <pc:chgData name="Eretová Monika" userId="bc6844ee-bc00-4f14-9cd4-4dc3fe31f647" providerId="ADAL" clId="{F9825359-297D-462C-894E-B0C8B7B6A56A}" dt="2025-06-09T15:57:16.351" v="2371" actId="20577"/>
        <pc:sldMkLst>
          <pc:docMk/>
          <pc:sldMk cId="4193525154" sldId="259"/>
        </pc:sldMkLst>
        <pc:spChg chg="mod">
          <ac:chgData name="Eretová Monika" userId="bc6844ee-bc00-4f14-9cd4-4dc3fe31f647" providerId="ADAL" clId="{F9825359-297D-462C-894E-B0C8B7B6A56A}" dt="2025-05-10T12:39:11.977" v="232" actId="20577"/>
          <ac:spMkLst>
            <pc:docMk/>
            <pc:sldMk cId="4193525154" sldId="259"/>
            <ac:spMk id="4" creationId="{46D7CB40-7719-2548-8D11-9EEE490D01D8}"/>
          </ac:spMkLst>
        </pc:spChg>
        <pc:spChg chg="mod">
          <ac:chgData name="Eretová Monika" userId="bc6844ee-bc00-4f14-9cd4-4dc3fe31f647" providerId="ADAL" clId="{F9825359-297D-462C-894E-B0C8B7B6A56A}" dt="2025-06-09T15:57:16.351" v="2371" actId="20577"/>
          <ac:spMkLst>
            <pc:docMk/>
            <pc:sldMk cId="4193525154" sldId="259"/>
            <ac:spMk id="5" creationId="{00000000-0000-0000-0000-000000000000}"/>
          </ac:spMkLst>
        </pc:spChg>
      </pc:sldChg>
      <pc:sldChg chg="modSp mod">
        <pc:chgData name="Eretová Monika" userId="bc6844ee-bc00-4f14-9cd4-4dc3fe31f647" providerId="ADAL" clId="{F9825359-297D-462C-894E-B0C8B7B6A56A}" dt="2025-06-08T20:53:34.915" v="1669" actId="20577"/>
        <pc:sldMkLst>
          <pc:docMk/>
          <pc:sldMk cId="745454274" sldId="264"/>
        </pc:sldMkLst>
        <pc:spChg chg="mod">
          <ac:chgData name="Eretová Monika" userId="bc6844ee-bc00-4f14-9cd4-4dc3fe31f647" providerId="ADAL" clId="{F9825359-297D-462C-894E-B0C8B7B6A56A}" dt="2025-06-08T20:53:34.915" v="1669" actId="20577"/>
          <ac:spMkLst>
            <pc:docMk/>
            <pc:sldMk cId="745454274" sldId="264"/>
            <ac:spMk id="5" creationId="{E52FA94F-0539-5D48-AA3C-3C74ED6243C4}"/>
          </ac:spMkLst>
        </pc:spChg>
        <pc:spChg chg="mod">
          <ac:chgData name="Eretová Monika" userId="bc6844ee-bc00-4f14-9cd4-4dc3fe31f647" providerId="ADAL" clId="{F9825359-297D-462C-894E-B0C8B7B6A56A}" dt="2025-06-08T20:12:00.960" v="928" actId="20577"/>
          <ac:spMkLst>
            <pc:docMk/>
            <pc:sldMk cId="745454274" sldId="264"/>
            <ac:spMk id="6" creationId="{D410835F-0A28-BD49-B480-AA3D6E59BF65}"/>
          </ac:spMkLst>
        </pc:spChg>
      </pc:sldChg>
      <pc:sldChg chg="addSp delSp modSp mod">
        <pc:chgData name="Eretová Monika" userId="bc6844ee-bc00-4f14-9cd4-4dc3fe31f647" providerId="ADAL" clId="{F9825359-297D-462C-894E-B0C8B7B6A56A}" dt="2025-06-09T14:07:15.601" v="1932" actId="20577"/>
        <pc:sldMkLst>
          <pc:docMk/>
          <pc:sldMk cId="3752031315" sldId="266"/>
        </pc:sldMkLst>
        <pc:spChg chg="mod">
          <ac:chgData name="Eretová Monika" userId="bc6844ee-bc00-4f14-9cd4-4dc3fe31f647" providerId="ADAL" clId="{F9825359-297D-462C-894E-B0C8B7B6A56A}" dt="2025-05-10T12:39:33.492" v="242" actId="20577"/>
          <ac:spMkLst>
            <pc:docMk/>
            <pc:sldMk cId="3752031315" sldId="266"/>
            <ac:spMk id="4" creationId="{46D7CB40-7719-2548-8D11-9EEE490D01D8}"/>
          </ac:spMkLst>
        </pc:spChg>
        <pc:spChg chg="mod">
          <ac:chgData name="Eretová Monika" userId="bc6844ee-bc00-4f14-9cd4-4dc3fe31f647" providerId="ADAL" clId="{F9825359-297D-462C-894E-B0C8B7B6A56A}" dt="2025-06-09T14:07:15.601" v="1932" actId="20577"/>
          <ac:spMkLst>
            <pc:docMk/>
            <pc:sldMk cId="3752031315" sldId="266"/>
            <ac:spMk id="5" creationId="{00000000-0000-0000-0000-000000000000}"/>
          </ac:spMkLst>
        </pc:spChg>
      </pc:sldChg>
      <pc:sldChg chg="modSp mod">
        <pc:chgData name="Eretová Monika" userId="bc6844ee-bc00-4f14-9cd4-4dc3fe31f647" providerId="ADAL" clId="{F9825359-297D-462C-894E-B0C8B7B6A56A}" dt="2025-06-09T17:25:34.877" v="3080" actId="20577"/>
        <pc:sldMkLst>
          <pc:docMk/>
          <pc:sldMk cId="3944051735" sldId="269"/>
        </pc:sldMkLst>
        <pc:spChg chg="mod">
          <ac:chgData name="Eretová Monika" userId="bc6844ee-bc00-4f14-9cd4-4dc3fe31f647" providerId="ADAL" clId="{F9825359-297D-462C-894E-B0C8B7B6A56A}" dt="2025-05-10T12:42:06.031" v="279" actId="20577"/>
          <ac:spMkLst>
            <pc:docMk/>
            <pc:sldMk cId="3944051735" sldId="269"/>
            <ac:spMk id="4" creationId="{46D7CB40-7719-2548-8D11-9EEE490D01D8}"/>
          </ac:spMkLst>
        </pc:spChg>
        <pc:spChg chg="mod">
          <ac:chgData name="Eretová Monika" userId="bc6844ee-bc00-4f14-9cd4-4dc3fe31f647" providerId="ADAL" clId="{F9825359-297D-462C-894E-B0C8B7B6A56A}" dt="2025-06-09T17:25:34.877" v="3080" actId="20577"/>
          <ac:spMkLst>
            <pc:docMk/>
            <pc:sldMk cId="3944051735" sldId="269"/>
            <ac:spMk id="5" creationId="{00000000-0000-0000-0000-000000000000}"/>
          </ac:spMkLst>
        </pc:spChg>
      </pc:sldChg>
      <pc:sldChg chg="modSp mod">
        <pc:chgData name="Eretová Monika" userId="bc6844ee-bc00-4f14-9cd4-4dc3fe31f647" providerId="ADAL" clId="{F9825359-297D-462C-894E-B0C8B7B6A56A}" dt="2025-06-09T17:47:19.564" v="3145" actId="27636"/>
        <pc:sldMkLst>
          <pc:docMk/>
          <pc:sldMk cId="3367964727" sldId="270"/>
        </pc:sldMkLst>
        <pc:spChg chg="mod">
          <ac:chgData name="Eretová Monika" userId="bc6844ee-bc00-4f14-9cd4-4dc3fe31f647" providerId="ADAL" clId="{F9825359-297D-462C-894E-B0C8B7B6A56A}" dt="2025-06-09T16:34:08.681" v="2705" actId="20577"/>
          <ac:spMkLst>
            <pc:docMk/>
            <pc:sldMk cId="3367964727" sldId="270"/>
            <ac:spMk id="4" creationId="{46D7CB40-7719-2548-8D11-9EEE490D01D8}"/>
          </ac:spMkLst>
        </pc:spChg>
        <pc:spChg chg="mod">
          <ac:chgData name="Eretová Monika" userId="bc6844ee-bc00-4f14-9cd4-4dc3fe31f647" providerId="ADAL" clId="{F9825359-297D-462C-894E-B0C8B7B6A56A}" dt="2025-06-09T17:47:19.564" v="3145" actId="27636"/>
          <ac:spMkLst>
            <pc:docMk/>
            <pc:sldMk cId="3367964727" sldId="270"/>
            <ac:spMk id="5" creationId="{00000000-0000-0000-0000-000000000000}"/>
          </ac:spMkLst>
        </pc:spChg>
      </pc:sldChg>
      <pc:sldChg chg="addSp modSp mod">
        <pc:chgData name="Eretová Monika" userId="bc6844ee-bc00-4f14-9cd4-4dc3fe31f647" providerId="ADAL" clId="{F9825359-297D-462C-894E-B0C8B7B6A56A}" dt="2025-06-09T17:11:25.839" v="2929" actId="20577"/>
        <pc:sldMkLst>
          <pc:docMk/>
          <pc:sldMk cId="4281419200" sldId="271"/>
        </pc:sldMkLst>
        <pc:spChg chg="mod">
          <ac:chgData name="Eretová Monika" userId="bc6844ee-bc00-4f14-9cd4-4dc3fe31f647" providerId="ADAL" clId="{F9825359-297D-462C-894E-B0C8B7B6A56A}" dt="2025-05-10T12:42:29.814" v="293" actId="20577"/>
          <ac:spMkLst>
            <pc:docMk/>
            <pc:sldMk cId="4281419200" sldId="271"/>
            <ac:spMk id="4" creationId="{46D7CB40-7719-2548-8D11-9EEE490D01D8}"/>
          </ac:spMkLst>
        </pc:spChg>
        <pc:spChg chg="mod">
          <ac:chgData name="Eretová Monika" userId="bc6844ee-bc00-4f14-9cd4-4dc3fe31f647" providerId="ADAL" clId="{F9825359-297D-462C-894E-B0C8B7B6A56A}" dt="2025-06-09T17:11:25.839" v="2929" actId="20577"/>
          <ac:spMkLst>
            <pc:docMk/>
            <pc:sldMk cId="4281419200" sldId="271"/>
            <ac:spMk id="5" creationId="{00000000-0000-0000-0000-000000000000}"/>
          </ac:spMkLst>
        </pc:spChg>
        <pc:picChg chg="add mod modCrop">
          <ac:chgData name="Eretová Monika" userId="bc6844ee-bc00-4f14-9cd4-4dc3fe31f647" providerId="ADAL" clId="{F9825359-297D-462C-894E-B0C8B7B6A56A}" dt="2025-06-09T15:27:37.181" v="2056" actId="1076"/>
          <ac:picMkLst>
            <pc:docMk/>
            <pc:sldMk cId="4281419200" sldId="271"/>
            <ac:picMk id="6" creationId="{66470258-33C1-7431-1FAC-9639A07FF535}"/>
          </ac:picMkLst>
        </pc:picChg>
      </pc:sldChg>
      <pc:sldChg chg="addSp modSp mod">
        <pc:chgData name="Eretová Monika" userId="bc6844ee-bc00-4f14-9cd4-4dc3fe31f647" providerId="ADAL" clId="{F9825359-297D-462C-894E-B0C8B7B6A56A}" dt="2025-06-09T17:14:31.683" v="2963" actId="20577"/>
        <pc:sldMkLst>
          <pc:docMk/>
          <pc:sldMk cId="565569179" sldId="272"/>
        </pc:sldMkLst>
        <pc:spChg chg="mod">
          <ac:chgData name="Eretová Monika" userId="bc6844ee-bc00-4f14-9cd4-4dc3fe31f647" providerId="ADAL" clId="{F9825359-297D-462C-894E-B0C8B7B6A56A}" dt="2025-06-08T20:36:36.538" v="1396" actId="20577"/>
          <ac:spMkLst>
            <pc:docMk/>
            <pc:sldMk cId="565569179" sldId="272"/>
            <ac:spMk id="4" creationId="{46D7CB40-7719-2548-8D11-9EEE490D01D8}"/>
          </ac:spMkLst>
        </pc:spChg>
        <pc:spChg chg="mod">
          <ac:chgData name="Eretová Monika" userId="bc6844ee-bc00-4f14-9cd4-4dc3fe31f647" providerId="ADAL" clId="{F9825359-297D-462C-894E-B0C8B7B6A56A}" dt="2025-06-09T17:14:31.683" v="2963" actId="20577"/>
          <ac:spMkLst>
            <pc:docMk/>
            <pc:sldMk cId="565569179" sldId="272"/>
            <ac:spMk id="5" creationId="{00000000-0000-0000-0000-000000000000}"/>
          </ac:spMkLst>
        </pc:spChg>
        <pc:picChg chg="add mod modCrop">
          <ac:chgData name="Eretová Monika" userId="bc6844ee-bc00-4f14-9cd4-4dc3fe31f647" providerId="ADAL" clId="{F9825359-297D-462C-894E-B0C8B7B6A56A}" dt="2025-06-09T15:27:18.797" v="2054" actId="1076"/>
          <ac:picMkLst>
            <pc:docMk/>
            <pc:sldMk cId="565569179" sldId="272"/>
            <ac:picMk id="6" creationId="{E3E105AC-8DDA-950A-2E60-D7DF86A25F6A}"/>
          </ac:picMkLst>
        </pc:picChg>
      </pc:sldChg>
      <pc:sldChg chg="modSp mod">
        <pc:chgData name="Eretová Monika" userId="bc6844ee-bc00-4f14-9cd4-4dc3fe31f647" providerId="ADAL" clId="{F9825359-297D-462C-894E-B0C8B7B6A56A}" dt="2025-06-09T15:42:21.991" v="2278" actId="20577"/>
        <pc:sldMkLst>
          <pc:docMk/>
          <pc:sldMk cId="1106468554" sldId="275"/>
        </pc:sldMkLst>
        <pc:spChg chg="mod">
          <ac:chgData name="Eretová Monika" userId="bc6844ee-bc00-4f14-9cd4-4dc3fe31f647" providerId="ADAL" clId="{F9825359-297D-462C-894E-B0C8B7B6A56A}" dt="2025-06-08T20:37:01.436" v="1412" actId="20577"/>
          <ac:spMkLst>
            <pc:docMk/>
            <pc:sldMk cId="1106468554" sldId="275"/>
            <ac:spMk id="4" creationId="{46D7CB40-7719-2548-8D11-9EEE490D01D8}"/>
          </ac:spMkLst>
        </pc:spChg>
        <pc:spChg chg="mod">
          <ac:chgData name="Eretová Monika" userId="bc6844ee-bc00-4f14-9cd4-4dc3fe31f647" providerId="ADAL" clId="{F9825359-297D-462C-894E-B0C8B7B6A56A}" dt="2025-06-09T15:42:21.991" v="2278" actId="20577"/>
          <ac:spMkLst>
            <pc:docMk/>
            <pc:sldMk cId="1106468554" sldId="275"/>
            <ac:spMk id="5" creationId="{00000000-0000-0000-0000-000000000000}"/>
          </ac:spMkLst>
        </pc:spChg>
      </pc:sldChg>
      <pc:sldChg chg="modSp mod">
        <pc:chgData name="Eretová Monika" userId="bc6844ee-bc00-4f14-9cd4-4dc3fe31f647" providerId="ADAL" clId="{F9825359-297D-462C-894E-B0C8B7B6A56A}" dt="2025-06-09T16:02:57.773" v="2408" actId="20577"/>
        <pc:sldMkLst>
          <pc:docMk/>
          <pc:sldMk cId="4112283142" sldId="276"/>
        </pc:sldMkLst>
        <pc:spChg chg="mod">
          <ac:chgData name="Eretová Monika" userId="bc6844ee-bc00-4f14-9cd4-4dc3fe31f647" providerId="ADAL" clId="{F9825359-297D-462C-894E-B0C8B7B6A56A}" dt="2025-06-08T20:36:55.197" v="1411" actId="20577"/>
          <ac:spMkLst>
            <pc:docMk/>
            <pc:sldMk cId="4112283142" sldId="276"/>
            <ac:spMk id="4" creationId="{46D7CB40-7719-2548-8D11-9EEE490D01D8}"/>
          </ac:spMkLst>
        </pc:spChg>
        <pc:spChg chg="mod">
          <ac:chgData name="Eretová Monika" userId="bc6844ee-bc00-4f14-9cd4-4dc3fe31f647" providerId="ADAL" clId="{F9825359-297D-462C-894E-B0C8B7B6A56A}" dt="2025-06-09T16:02:57.773" v="2408" actId="20577"/>
          <ac:spMkLst>
            <pc:docMk/>
            <pc:sldMk cId="4112283142" sldId="276"/>
            <ac:spMk id="5" creationId="{00000000-0000-0000-0000-000000000000}"/>
          </ac:spMkLst>
        </pc:spChg>
      </pc:sldChg>
      <pc:sldChg chg="modSp mod">
        <pc:chgData name="Eretová Monika" userId="bc6844ee-bc00-4f14-9cd4-4dc3fe31f647" providerId="ADAL" clId="{F9825359-297D-462C-894E-B0C8B7B6A56A}" dt="2025-06-09T15:51:58.243" v="2368" actId="20577"/>
        <pc:sldMkLst>
          <pc:docMk/>
          <pc:sldMk cId="3738878131" sldId="277"/>
        </pc:sldMkLst>
        <pc:spChg chg="mod">
          <ac:chgData name="Eretová Monika" userId="bc6844ee-bc00-4f14-9cd4-4dc3fe31f647" providerId="ADAL" clId="{F9825359-297D-462C-894E-B0C8B7B6A56A}" dt="2025-06-09T15:51:58.243" v="2368" actId="20577"/>
          <ac:spMkLst>
            <pc:docMk/>
            <pc:sldMk cId="3738878131" sldId="277"/>
            <ac:spMk id="2" creationId="{00000000-0000-0000-0000-000000000000}"/>
          </ac:spMkLst>
        </pc:spChg>
      </pc:sldChg>
      <pc:sldChg chg="addSp delSp modSp mod">
        <pc:chgData name="Eretová Monika" userId="bc6844ee-bc00-4f14-9cd4-4dc3fe31f647" providerId="ADAL" clId="{F9825359-297D-462C-894E-B0C8B7B6A56A}" dt="2025-06-09T17:23:39.624" v="3075" actId="20577"/>
        <pc:sldMkLst>
          <pc:docMk/>
          <pc:sldMk cId="3618305903" sldId="278"/>
        </pc:sldMkLst>
        <pc:spChg chg="mod">
          <ac:chgData name="Eretová Monika" userId="bc6844ee-bc00-4f14-9cd4-4dc3fe31f647" providerId="ADAL" clId="{F9825359-297D-462C-894E-B0C8B7B6A56A}" dt="2025-06-09T17:23:39.624" v="3075" actId="20577"/>
          <ac:spMkLst>
            <pc:docMk/>
            <pc:sldMk cId="3618305903" sldId="278"/>
            <ac:spMk id="2" creationId="{00000000-0000-0000-0000-000000000000}"/>
          </ac:spMkLst>
        </pc:spChg>
        <pc:spChg chg="mod">
          <ac:chgData name="Eretová Monika" userId="bc6844ee-bc00-4f14-9cd4-4dc3fe31f647" providerId="ADAL" clId="{F9825359-297D-462C-894E-B0C8B7B6A56A}" dt="2025-05-10T12:40:33.615" v="254" actId="255"/>
          <ac:spMkLst>
            <pc:docMk/>
            <pc:sldMk cId="3618305903" sldId="278"/>
            <ac:spMk id="4" creationId="{00000000-0000-0000-0000-000000000000}"/>
          </ac:spMkLst>
        </pc:spChg>
        <pc:spChg chg="add del">
          <ac:chgData name="Eretová Monika" userId="bc6844ee-bc00-4f14-9cd4-4dc3fe31f647" providerId="ADAL" clId="{F9825359-297D-462C-894E-B0C8B7B6A56A}" dt="2025-06-09T17:21:16.245" v="3028" actId="22"/>
          <ac:spMkLst>
            <pc:docMk/>
            <pc:sldMk cId="3618305903" sldId="278"/>
            <ac:spMk id="10" creationId="{EB53E4D1-4F1D-4F3D-30F3-700D60B42085}"/>
          </ac:spMkLst>
        </pc:spChg>
        <pc:picChg chg="add del mod">
          <ac:chgData name="Eretová Monika" userId="bc6844ee-bc00-4f14-9cd4-4dc3fe31f647" providerId="ADAL" clId="{F9825359-297D-462C-894E-B0C8B7B6A56A}" dt="2025-06-09T17:18:39.731" v="3017" actId="478"/>
          <ac:picMkLst>
            <pc:docMk/>
            <pc:sldMk cId="3618305903" sldId="278"/>
            <ac:picMk id="5" creationId="{457348E8-5067-DF97-5E61-F426B696ECF5}"/>
          </ac:picMkLst>
        </pc:picChg>
        <pc:picChg chg="add del mod">
          <ac:chgData name="Eretová Monika" userId="bc6844ee-bc00-4f14-9cd4-4dc3fe31f647" providerId="ADAL" clId="{F9825359-297D-462C-894E-B0C8B7B6A56A}" dt="2025-06-09T17:18:52.334" v="3019" actId="478"/>
          <ac:picMkLst>
            <pc:docMk/>
            <pc:sldMk cId="3618305903" sldId="278"/>
            <ac:picMk id="6" creationId="{B1F7708E-FE7E-0EEE-9421-B9BFB7F3B95E}"/>
          </ac:picMkLst>
        </pc:picChg>
        <pc:picChg chg="add mod">
          <ac:chgData name="Eretová Monika" userId="bc6844ee-bc00-4f14-9cd4-4dc3fe31f647" providerId="ADAL" clId="{F9825359-297D-462C-894E-B0C8B7B6A56A}" dt="2025-06-09T17:22:53.168" v="3070" actId="1076"/>
          <ac:picMkLst>
            <pc:docMk/>
            <pc:sldMk cId="3618305903" sldId="278"/>
            <ac:picMk id="8" creationId="{ECDE6CAA-2C41-88A1-D653-D0F59798C8AE}"/>
          </ac:picMkLst>
        </pc:picChg>
        <pc:picChg chg="add mod">
          <ac:chgData name="Eretová Monika" userId="bc6844ee-bc00-4f14-9cd4-4dc3fe31f647" providerId="ADAL" clId="{F9825359-297D-462C-894E-B0C8B7B6A56A}" dt="2025-06-09T17:22:39.352" v="3060" actId="1035"/>
          <ac:picMkLst>
            <pc:docMk/>
            <pc:sldMk cId="3618305903" sldId="278"/>
            <ac:picMk id="3074" creationId="{3A5506FB-CB9C-89DD-9AD8-351ED59B4A0F}"/>
          </ac:picMkLst>
        </pc:picChg>
      </pc:sldChg>
      <pc:sldChg chg="addSp delSp modSp mod">
        <pc:chgData name="Eretová Monika" userId="bc6844ee-bc00-4f14-9cd4-4dc3fe31f647" providerId="ADAL" clId="{F9825359-297D-462C-894E-B0C8B7B6A56A}" dt="2025-06-09T16:52:14.338" v="2858" actId="20577"/>
        <pc:sldMkLst>
          <pc:docMk/>
          <pc:sldMk cId="1484256119" sldId="279"/>
        </pc:sldMkLst>
        <pc:spChg chg="mod">
          <ac:chgData name="Eretová Monika" userId="bc6844ee-bc00-4f14-9cd4-4dc3fe31f647" providerId="ADAL" clId="{F9825359-297D-462C-894E-B0C8B7B6A56A}" dt="2025-06-09T16:52:14.338" v="2858" actId="20577"/>
          <ac:spMkLst>
            <pc:docMk/>
            <pc:sldMk cId="1484256119" sldId="279"/>
            <ac:spMk id="2" creationId="{00000000-0000-0000-0000-000000000000}"/>
          </ac:spMkLst>
        </pc:spChg>
        <pc:spChg chg="mod">
          <ac:chgData name="Eretová Monika" userId="bc6844ee-bc00-4f14-9cd4-4dc3fe31f647" providerId="ADAL" clId="{F9825359-297D-462C-894E-B0C8B7B6A56A}" dt="2025-06-09T16:12:35.622" v="2420" actId="20577"/>
          <ac:spMkLst>
            <pc:docMk/>
            <pc:sldMk cId="1484256119" sldId="279"/>
            <ac:spMk id="4" creationId="{00000000-0000-0000-0000-000000000000}"/>
          </ac:spMkLst>
        </pc:spChg>
        <pc:picChg chg="add mod">
          <ac:chgData name="Eretová Monika" userId="bc6844ee-bc00-4f14-9cd4-4dc3fe31f647" providerId="ADAL" clId="{F9825359-297D-462C-894E-B0C8B7B6A56A}" dt="2025-06-09T16:45:24.184" v="2726" actId="14100"/>
          <ac:picMkLst>
            <pc:docMk/>
            <pc:sldMk cId="1484256119" sldId="279"/>
            <ac:picMk id="6" creationId="{C634E32D-2A08-0859-60B6-D28C0F68D50B}"/>
          </ac:picMkLst>
        </pc:picChg>
        <pc:picChg chg="add mod">
          <ac:chgData name="Eretová Monika" userId="bc6844ee-bc00-4f14-9cd4-4dc3fe31f647" providerId="ADAL" clId="{F9825359-297D-462C-894E-B0C8B7B6A56A}" dt="2025-06-09T16:45:11.416" v="2725" actId="14100"/>
          <ac:picMkLst>
            <pc:docMk/>
            <pc:sldMk cId="1484256119" sldId="279"/>
            <ac:picMk id="8" creationId="{3589D478-8DE3-6E01-BA86-E34F7C303203}"/>
          </ac:picMkLst>
        </pc:picChg>
        <pc:picChg chg="add del mod">
          <ac:chgData name="Eretová Monika" userId="bc6844ee-bc00-4f14-9cd4-4dc3fe31f647" providerId="ADAL" clId="{F9825359-297D-462C-894E-B0C8B7B6A56A}" dt="2025-06-09T16:45:38.911" v="2727" actId="21"/>
          <ac:picMkLst>
            <pc:docMk/>
            <pc:sldMk cId="1484256119" sldId="279"/>
            <ac:picMk id="2050" creationId="{16E502F9-A271-1C8E-45A1-FCD8885CC7B7}"/>
          </ac:picMkLst>
        </pc:picChg>
      </pc:sldChg>
      <pc:sldChg chg="modSp mod">
        <pc:chgData name="Eretová Monika" userId="bc6844ee-bc00-4f14-9cd4-4dc3fe31f647" providerId="ADAL" clId="{F9825359-297D-462C-894E-B0C8B7B6A56A}" dt="2025-06-09T16:29:32.094" v="2697" actId="20577"/>
        <pc:sldMkLst>
          <pc:docMk/>
          <pc:sldMk cId="4089950377" sldId="280"/>
        </pc:sldMkLst>
        <pc:spChg chg="mod">
          <ac:chgData name="Eretová Monika" userId="bc6844ee-bc00-4f14-9cd4-4dc3fe31f647" providerId="ADAL" clId="{F9825359-297D-462C-894E-B0C8B7B6A56A}" dt="2025-06-09T16:29:32.094" v="2697" actId="20577"/>
          <ac:spMkLst>
            <pc:docMk/>
            <pc:sldMk cId="4089950377" sldId="280"/>
            <ac:spMk id="2" creationId="{00000000-0000-0000-0000-000000000000}"/>
          </ac:spMkLst>
        </pc:spChg>
        <pc:spChg chg="mod">
          <ac:chgData name="Eretová Monika" userId="bc6844ee-bc00-4f14-9cd4-4dc3fe31f647" providerId="ADAL" clId="{F9825359-297D-462C-894E-B0C8B7B6A56A}" dt="2025-06-08T20:46:57.721" v="1586" actId="20577"/>
          <ac:spMkLst>
            <pc:docMk/>
            <pc:sldMk cId="4089950377" sldId="280"/>
            <ac:spMk id="4" creationId="{00000000-0000-0000-0000-000000000000}"/>
          </ac:spMkLst>
        </pc:spChg>
      </pc:sldChg>
      <pc:sldChg chg="addSp modSp mod modClrScheme chgLayout">
        <pc:chgData name="Eretová Monika" userId="bc6844ee-bc00-4f14-9cd4-4dc3fe31f647" providerId="ADAL" clId="{F9825359-297D-462C-894E-B0C8B7B6A56A}" dt="2025-06-09T16:46:20.781" v="2735" actId="1076"/>
        <pc:sldMkLst>
          <pc:docMk/>
          <pc:sldMk cId="3371278998" sldId="281"/>
        </pc:sldMkLst>
        <pc:spChg chg="mod">
          <ac:chgData name="Eretová Monika" userId="bc6844ee-bc00-4f14-9cd4-4dc3fe31f647" providerId="ADAL" clId="{F9825359-297D-462C-894E-B0C8B7B6A56A}" dt="2025-06-09T16:45:58.897" v="2733" actId="26606"/>
          <ac:spMkLst>
            <pc:docMk/>
            <pc:sldMk cId="3371278998" sldId="281"/>
            <ac:spMk id="2" creationId="{00000000-0000-0000-0000-000000000000}"/>
          </ac:spMkLst>
        </pc:spChg>
        <pc:spChg chg="mod">
          <ac:chgData name="Eretová Monika" userId="bc6844ee-bc00-4f14-9cd4-4dc3fe31f647" providerId="ADAL" clId="{F9825359-297D-462C-894E-B0C8B7B6A56A}" dt="2025-06-09T16:45:58.897" v="2733" actId="26606"/>
          <ac:spMkLst>
            <pc:docMk/>
            <pc:sldMk cId="3371278998" sldId="281"/>
            <ac:spMk id="3" creationId="{00000000-0000-0000-0000-000000000000}"/>
          </ac:spMkLst>
        </pc:spChg>
        <pc:spChg chg="mod">
          <ac:chgData name="Eretová Monika" userId="bc6844ee-bc00-4f14-9cd4-4dc3fe31f647" providerId="ADAL" clId="{F9825359-297D-462C-894E-B0C8B7B6A56A}" dt="2025-06-09T16:45:58.897" v="2733" actId="26606"/>
          <ac:spMkLst>
            <pc:docMk/>
            <pc:sldMk cId="3371278998" sldId="281"/>
            <ac:spMk id="4" creationId="{00000000-0000-0000-0000-000000000000}"/>
          </ac:spMkLst>
        </pc:spChg>
        <pc:picChg chg="add mod ord">
          <ac:chgData name="Eretová Monika" userId="bc6844ee-bc00-4f14-9cd4-4dc3fe31f647" providerId="ADAL" clId="{F9825359-297D-462C-894E-B0C8B7B6A56A}" dt="2025-06-09T16:46:20.781" v="2735" actId="1076"/>
          <ac:picMkLst>
            <pc:docMk/>
            <pc:sldMk cId="3371278998" sldId="281"/>
            <ac:picMk id="2050" creationId="{16E502F9-A271-1C8E-45A1-FCD8885CC7B7}"/>
          </ac:picMkLst>
        </pc:picChg>
      </pc:sldChg>
      <pc:sldChg chg="addSp delSp modSp mod">
        <pc:chgData name="Eretová Monika" userId="bc6844ee-bc00-4f14-9cd4-4dc3fe31f647" providerId="ADAL" clId="{F9825359-297D-462C-894E-B0C8B7B6A56A}" dt="2025-06-08T20:46:40.376" v="1566" actId="1076"/>
        <pc:sldMkLst>
          <pc:docMk/>
          <pc:sldMk cId="3882399109" sldId="282"/>
        </pc:sldMkLst>
        <pc:spChg chg="add del">
          <ac:chgData name="Eretová Monika" userId="bc6844ee-bc00-4f14-9cd4-4dc3fe31f647" providerId="ADAL" clId="{F9825359-297D-462C-894E-B0C8B7B6A56A}" dt="2025-06-08T19:37:21.978" v="446" actId="22"/>
          <ac:spMkLst>
            <pc:docMk/>
            <pc:sldMk cId="3882399109" sldId="282"/>
            <ac:spMk id="6" creationId="{0910B452-B4E0-8EA8-CEA1-65482C9003DE}"/>
          </ac:spMkLst>
        </pc:spChg>
        <pc:spChg chg="mod">
          <ac:chgData name="Eretová Monika" userId="bc6844ee-bc00-4f14-9cd4-4dc3fe31f647" providerId="ADAL" clId="{F9825359-297D-462C-894E-B0C8B7B6A56A}" dt="2025-06-08T19:48:07.556" v="616" actId="1076"/>
          <ac:spMkLst>
            <pc:docMk/>
            <pc:sldMk cId="3882399109" sldId="282"/>
            <ac:spMk id="7" creationId="{00000000-0000-0000-0000-000000000000}"/>
          </ac:spMkLst>
        </pc:spChg>
        <pc:spChg chg="add mod">
          <ac:chgData name="Eretová Monika" userId="bc6844ee-bc00-4f14-9cd4-4dc3fe31f647" providerId="ADAL" clId="{F9825359-297D-462C-894E-B0C8B7B6A56A}" dt="2025-06-08T20:28:23.763" v="1266" actId="1076"/>
          <ac:spMkLst>
            <pc:docMk/>
            <pc:sldMk cId="3882399109" sldId="282"/>
            <ac:spMk id="8" creationId="{7A0F2FA4-2471-14E1-AC9C-0AB21139D87C}"/>
          </ac:spMkLst>
        </pc:spChg>
        <pc:spChg chg="add mod">
          <ac:chgData name="Eretová Monika" userId="bc6844ee-bc00-4f14-9cd4-4dc3fe31f647" providerId="ADAL" clId="{F9825359-297D-462C-894E-B0C8B7B6A56A}" dt="2025-06-08T20:01:14.327" v="839" actId="1076"/>
          <ac:spMkLst>
            <pc:docMk/>
            <pc:sldMk cId="3882399109" sldId="282"/>
            <ac:spMk id="9" creationId="{8DECFAF5-B78D-FAAF-21DB-D48E9F530236}"/>
          </ac:spMkLst>
        </pc:spChg>
        <pc:picChg chg="mod">
          <ac:chgData name="Eretová Monika" userId="bc6844ee-bc00-4f14-9cd4-4dc3fe31f647" providerId="ADAL" clId="{F9825359-297D-462C-894E-B0C8B7B6A56A}" dt="2025-06-08T19:47:59.361" v="615" actId="14100"/>
          <ac:picMkLst>
            <pc:docMk/>
            <pc:sldMk cId="3882399109" sldId="282"/>
            <ac:picMk id="5" creationId="{00000000-0000-0000-0000-000000000000}"/>
          </ac:picMkLst>
        </pc:picChg>
        <pc:picChg chg="add mod">
          <ac:chgData name="Eretová Monika" userId="bc6844ee-bc00-4f14-9cd4-4dc3fe31f647" providerId="ADAL" clId="{F9825359-297D-462C-894E-B0C8B7B6A56A}" dt="2025-06-08T20:29:02.107" v="1269" actId="14100"/>
          <ac:picMkLst>
            <pc:docMk/>
            <pc:sldMk cId="3882399109" sldId="282"/>
            <ac:picMk id="1026" creationId="{6DF4770B-F751-7302-ABC0-20C266F3BC85}"/>
          </ac:picMkLst>
        </pc:picChg>
        <pc:picChg chg="add del mod">
          <ac:chgData name="Eretová Monika" userId="bc6844ee-bc00-4f14-9cd4-4dc3fe31f647" providerId="ADAL" clId="{F9825359-297D-462C-894E-B0C8B7B6A56A}" dt="2025-06-08T19:32:53.463" v="441" actId="478"/>
          <ac:picMkLst>
            <pc:docMk/>
            <pc:sldMk cId="3882399109" sldId="282"/>
            <ac:picMk id="1028" creationId="{BF684C4C-F537-F456-26DF-C9551AE62CC2}"/>
          </ac:picMkLst>
        </pc:picChg>
        <pc:picChg chg="add mod">
          <ac:chgData name="Eretová Monika" userId="bc6844ee-bc00-4f14-9cd4-4dc3fe31f647" providerId="ADAL" clId="{F9825359-297D-462C-894E-B0C8B7B6A56A}" dt="2025-06-08T20:28:33.337" v="1267" actId="1076"/>
          <ac:picMkLst>
            <pc:docMk/>
            <pc:sldMk cId="3882399109" sldId="282"/>
            <ac:picMk id="1030" creationId="{2BB5B037-F4FA-18E9-1252-A5D9D0282131}"/>
          </ac:picMkLst>
        </pc:picChg>
        <pc:picChg chg="add mod">
          <ac:chgData name="Eretová Monika" userId="bc6844ee-bc00-4f14-9cd4-4dc3fe31f647" providerId="ADAL" clId="{F9825359-297D-462C-894E-B0C8B7B6A56A}" dt="2025-06-08T20:29:18.095" v="1275" actId="1076"/>
          <ac:picMkLst>
            <pc:docMk/>
            <pc:sldMk cId="3882399109" sldId="282"/>
            <ac:picMk id="1032" creationId="{6CFC94AA-61FC-CD69-B90B-577B70AE250A}"/>
          </ac:picMkLst>
        </pc:picChg>
        <pc:picChg chg="add">
          <ac:chgData name="Eretová Monika" userId="bc6844ee-bc00-4f14-9cd4-4dc3fe31f647" providerId="ADAL" clId="{F9825359-297D-462C-894E-B0C8B7B6A56A}" dt="2025-06-08T19:39:48.085" v="471"/>
          <ac:picMkLst>
            <pc:docMk/>
            <pc:sldMk cId="3882399109" sldId="282"/>
            <ac:picMk id="1034" creationId="{28F81065-47D2-CC8F-830D-5A1C62D72661}"/>
          </ac:picMkLst>
        </pc:picChg>
        <pc:picChg chg="add mod">
          <ac:chgData name="Eretová Monika" userId="bc6844ee-bc00-4f14-9cd4-4dc3fe31f647" providerId="ADAL" clId="{F9825359-297D-462C-894E-B0C8B7B6A56A}" dt="2025-06-08T20:46:40.376" v="1566" actId="1076"/>
          <ac:picMkLst>
            <pc:docMk/>
            <pc:sldMk cId="3882399109" sldId="282"/>
            <ac:picMk id="1036" creationId="{4F690B30-5D0B-E564-4884-9939316C9E72}"/>
          </ac:picMkLst>
        </pc:picChg>
        <pc:picChg chg="add mod">
          <ac:chgData name="Eretová Monika" userId="bc6844ee-bc00-4f14-9cd4-4dc3fe31f647" providerId="ADAL" clId="{F9825359-297D-462C-894E-B0C8B7B6A56A}" dt="2025-06-08T20:46:34.055" v="1565" actId="1076"/>
          <ac:picMkLst>
            <pc:docMk/>
            <pc:sldMk cId="3882399109" sldId="282"/>
            <ac:picMk id="1038" creationId="{0C436AC1-2C3B-A253-83B9-F81B4DD138CD}"/>
          </ac:picMkLst>
        </pc:picChg>
      </pc:sldChg>
      <pc:sldChg chg="modSp mod">
        <pc:chgData name="Eretová Monika" userId="bc6844ee-bc00-4f14-9cd4-4dc3fe31f647" providerId="ADAL" clId="{F9825359-297D-462C-894E-B0C8B7B6A56A}" dt="2025-06-09T15:41:28.605" v="2272" actId="20577"/>
        <pc:sldMkLst>
          <pc:docMk/>
          <pc:sldMk cId="4197181869" sldId="283"/>
        </pc:sldMkLst>
        <pc:spChg chg="mod">
          <ac:chgData name="Eretová Monika" userId="bc6844ee-bc00-4f14-9cd4-4dc3fe31f647" providerId="ADAL" clId="{F9825359-297D-462C-894E-B0C8B7B6A56A}" dt="2025-06-09T15:41:28.605" v="2272" actId="20577"/>
          <ac:spMkLst>
            <pc:docMk/>
            <pc:sldMk cId="4197181869" sldId="283"/>
            <ac:spMk id="6" creationId="{00000000-0000-0000-0000-000000000000}"/>
          </ac:spMkLst>
        </pc:spChg>
        <pc:spChg chg="mod">
          <ac:chgData name="Eretová Monika" userId="bc6844ee-bc00-4f14-9cd4-4dc3fe31f647" providerId="ADAL" clId="{F9825359-297D-462C-894E-B0C8B7B6A56A}" dt="2025-06-09T15:41:24.678" v="2271" actId="20577"/>
          <ac:spMkLst>
            <pc:docMk/>
            <pc:sldMk cId="4197181869" sldId="283"/>
            <ac:spMk id="7" creationId="{00000000-0000-0000-0000-000000000000}"/>
          </ac:spMkLst>
        </pc:spChg>
        <pc:picChg chg="mod">
          <ac:chgData name="Eretová Monika" userId="bc6844ee-bc00-4f14-9cd4-4dc3fe31f647" providerId="ADAL" clId="{F9825359-297D-462C-894E-B0C8B7B6A56A}" dt="2025-06-09T14:33:03.999" v="2004" actId="14100"/>
          <ac:picMkLst>
            <pc:docMk/>
            <pc:sldMk cId="4197181869" sldId="283"/>
            <ac:picMk id="1026" creationId="{00000000-0000-0000-0000-000000000000}"/>
          </ac:picMkLst>
        </pc:picChg>
      </pc:sldChg>
      <pc:sldChg chg="modSp mod">
        <pc:chgData name="Eretová Monika" userId="bc6844ee-bc00-4f14-9cd4-4dc3fe31f647" providerId="ADAL" clId="{F9825359-297D-462C-894E-B0C8B7B6A56A}" dt="2025-06-09T17:48:25.553" v="3146" actId="1076"/>
        <pc:sldMkLst>
          <pc:docMk/>
          <pc:sldMk cId="4124516031" sldId="284"/>
        </pc:sldMkLst>
        <pc:spChg chg="mod">
          <ac:chgData name="Eretová Monika" userId="bc6844ee-bc00-4f14-9cd4-4dc3fe31f647" providerId="ADAL" clId="{F9825359-297D-462C-894E-B0C8B7B6A56A}" dt="2025-06-09T17:48:25.553" v="3146" actId="1076"/>
          <ac:spMkLst>
            <pc:docMk/>
            <pc:sldMk cId="4124516031" sldId="284"/>
            <ac:spMk id="2" creationId="{C3DAF29E-79B9-7902-D664-348A13CD70DC}"/>
          </ac:spMkLst>
        </pc:spChg>
        <pc:spChg chg="mod">
          <ac:chgData name="Eretová Monika" userId="bc6844ee-bc00-4f14-9cd4-4dc3fe31f647" providerId="ADAL" clId="{F9825359-297D-462C-894E-B0C8B7B6A56A}" dt="2025-06-09T16:17:10.302" v="2488" actId="20577"/>
          <ac:spMkLst>
            <pc:docMk/>
            <pc:sldMk cId="4124516031" sldId="284"/>
            <ac:spMk id="4" creationId="{E746E64B-5C62-5FA2-7FBC-A4FC33F2C24F}"/>
          </ac:spMkLst>
        </pc:spChg>
      </pc:sldChg>
      <pc:sldChg chg="modSp del mod">
        <pc:chgData name="Eretová Monika" userId="bc6844ee-bc00-4f14-9cd4-4dc3fe31f647" providerId="ADAL" clId="{F9825359-297D-462C-894E-B0C8B7B6A56A}" dt="2025-06-09T16:22:10.568" v="2598" actId="2696"/>
        <pc:sldMkLst>
          <pc:docMk/>
          <pc:sldMk cId="3903177415" sldId="285"/>
        </pc:sldMkLst>
        <pc:spChg chg="mod">
          <ac:chgData name="Eretová Monika" userId="bc6844ee-bc00-4f14-9cd4-4dc3fe31f647" providerId="ADAL" clId="{F9825359-297D-462C-894E-B0C8B7B6A56A}" dt="2025-06-09T16:21:52.400" v="2594" actId="21"/>
          <ac:spMkLst>
            <pc:docMk/>
            <pc:sldMk cId="3903177415" sldId="285"/>
            <ac:spMk id="2" creationId="{2E9C892D-8DC8-B4F8-1CF2-453BF5CC413E}"/>
          </ac:spMkLst>
        </pc:spChg>
        <pc:spChg chg="mod">
          <ac:chgData name="Eretová Monika" userId="bc6844ee-bc00-4f14-9cd4-4dc3fe31f647" providerId="ADAL" clId="{F9825359-297D-462C-894E-B0C8B7B6A56A}" dt="2025-06-09T16:17:15.012" v="2495" actId="20577"/>
          <ac:spMkLst>
            <pc:docMk/>
            <pc:sldMk cId="3903177415" sldId="285"/>
            <ac:spMk id="4" creationId="{723DBD00-58C7-6F1C-D0FE-84C26EA39E6C}"/>
          </ac:spMkLst>
        </pc:spChg>
      </pc:sldChg>
      <pc:sldChg chg="addSp modSp mod">
        <pc:chgData name="Eretová Monika" userId="bc6844ee-bc00-4f14-9cd4-4dc3fe31f647" providerId="ADAL" clId="{F9825359-297D-462C-894E-B0C8B7B6A56A}" dt="2025-06-09T13:25:26.799" v="1904" actId="2711"/>
        <pc:sldMkLst>
          <pc:docMk/>
          <pc:sldMk cId="1208245555" sldId="286"/>
        </pc:sldMkLst>
        <pc:spChg chg="mod">
          <ac:chgData name="Eretová Monika" userId="bc6844ee-bc00-4f14-9cd4-4dc3fe31f647" providerId="ADAL" clId="{F9825359-297D-462C-894E-B0C8B7B6A56A}" dt="2025-06-09T13:25:26.799" v="1904" actId="2711"/>
          <ac:spMkLst>
            <pc:docMk/>
            <pc:sldMk cId="1208245555" sldId="286"/>
            <ac:spMk id="2" creationId="{8395330E-D009-76C3-C647-8DB39806E581}"/>
          </ac:spMkLst>
        </pc:spChg>
        <pc:spChg chg="mod">
          <ac:chgData name="Eretová Monika" userId="bc6844ee-bc00-4f14-9cd4-4dc3fe31f647" providerId="ADAL" clId="{F9825359-297D-462C-894E-B0C8B7B6A56A}" dt="2025-06-08T21:04:24.090" v="1693" actId="20577"/>
          <ac:spMkLst>
            <pc:docMk/>
            <pc:sldMk cId="1208245555" sldId="286"/>
            <ac:spMk id="4" creationId="{74128CDF-2D71-C3FF-576D-E4B90041C2EB}"/>
          </ac:spMkLst>
        </pc:spChg>
        <pc:picChg chg="add mod">
          <ac:chgData name="Eretová Monika" userId="bc6844ee-bc00-4f14-9cd4-4dc3fe31f647" providerId="ADAL" clId="{F9825359-297D-462C-894E-B0C8B7B6A56A}" dt="2025-06-08T21:05:07.275" v="1699" actId="1076"/>
          <ac:picMkLst>
            <pc:docMk/>
            <pc:sldMk cId="1208245555" sldId="286"/>
            <ac:picMk id="6" creationId="{2CBB6304-7B70-F510-08CB-381F71D2A7CB}"/>
          </ac:picMkLst>
        </pc:picChg>
      </pc:sldChg>
      <pc:sldChg chg="addSp delSp modSp mod">
        <pc:chgData name="Eretová Monika" userId="bc6844ee-bc00-4f14-9cd4-4dc3fe31f647" providerId="ADAL" clId="{F9825359-297D-462C-894E-B0C8B7B6A56A}" dt="2025-06-09T14:24:04.732" v="1995" actId="113"/>
        <pc:sldMkLst>
          <pc:docMk/>
          <pc:sldMk cId="3025800852" sldId="287"/>
        </pc:sldMkLst>
        <pc:spChg chg="mod">
          <ac:chgData name="Eretová Monika" userId="bc6844ee-bc00-4f14-9cd4-4dc3fe31f647" providerId="ADAL" clId="{F9825359-297D-462C-894E-B0C8B7B6A56A}" dt="2025-06-09T13:16:11.612" v="1881" actId="20577"/>
          <ac:spMkLst>
            <pc:docMk/>
            <pc:sldMk cId="3025800852" sldId="287"/>
            <ac:spMk id="2" creationId="{9D8D5AAC-83F9-47F5-0F86-C8A1B58EC4A2}"/>
          </ac:spMkLst>
        </pc:spChg>
        <pc:spChg chg="mod">
          <ac:chgData name="Eretová Monika" userId="bc6844ee-bc00-4f14-9cd4-4dc3fe31f647" providerId="ADAL" clId="{F9825359-297D-462C-894E-B0C8B7B6A56A}" dt="2025-06-08T21:11:12.018" v="1771" actId="20577"/>
          <ac:spMkLst>
            <pc:docMk/>
            <pc:sldMk cId="3025800852" sldId="287"/>
            <ac:spMk id="4" creationId="{8BF72DE7-7BF9-1EFB-3ED4-2694065170B7}"/>
          </ac:spMkLst>
        </pc:spChg>
        <pc:spChg chg="mod">
          <ac:chgData name="Eretová Monika" userId="bc6844ee-bc00-4f14-9cd4-4dc3fe31f647" providerId="ADAL" clId="{F9825359-297D-462C-894E-B0C8B7B6A56A}" dt="2025-06-09T14:23:18.391" v="1977" actId="20577"/>
          <ac:spMkLst>
            <pc:docMk/>
            <pc:sldMk cId="3025800852" sldId="287"/>
            <ac:spMk id="12" creationId="{2668FFF1-7B64-6420-7ACC-B8F23714273D}"/>
          </ac:spMkLst>
        </pc:spChg>
        <pc:graphicFrameChg chg="add mod modGraphic">
          <ac:chgData name="Eretová Monika" userId="bc6844ee-bc00-4f14-9cd4-4dc3fe31f647" providerId="ADAL" clId="{F9825359-297D-462C-894E-B0C8B7B6A56A}" dt="2025-06-09T14:24:04.732" v="1995" actId="113"/>
          <ac:graphicFrameMkLst>
            <pc:docMk/>
            <pc:sldMk cId="3025800852" sldId="287"/>
            <ac:graphicFrameMk id="5" creationId="{83284C79-ABC0-DAB8-D13F-C4527BCEF747}"/>
          </ac:graphicFrameMkLst>
        </pc:graphicFrameChg>
        <pc:picChg chg="del">
          <ac:chgData name="Eretová Monika" userId="bc6844ee-bc00-4f14-9cd4-4dc3fe31f647" providerId="ADAL" clId="{F9825359-297D-462C-894E-B0C8B7B6A56A}" dt="2025-06-09T14:22:36.385" v="1938" actId="478"/>
          <ac:picMkLst>
            <pc:docMk/>
            <pc:sldMk cId="3025800852" sldId="287"/>
            <ac:picMk id="14" creationId="{13E299EC-9586-C568-957D-1761F8BF4DF7}"/>
          </ac:picMkLst>
        </pc:picChg>
      </pc:sldChg>
      <pc:sldChg chg="addSp delSp modSp mod">
        <pc:chgData name="Eretová Monika" userId="bc6844ee-bc00-4f14-9cd4-4dc3fe31f647" providerId="ADAL" clId="{F9825359-297D-462C-894E-B0C8B7B6A56A}" dt="2025-06-09T17:59:19.933" v="3170" actId="20577"/>
        <pc:sldMkLst>
          <pc:docMk/>
          <pc:sldMk cId="1800397012" sldId="288"/>
        </pc:sldMkLst>
        <pc:spChg chg="mod">
          <ac:chgData name="Eretová Monika" userId="bc6844ee-bc00-4f14-9cd4-4dc3fe31f647" providerId="ADAL" clId="{F9825359-297D-462C-894E-B0C8B7B6A56A}" dt="2025-06-08T19:21:34.316" v="426" actId="20577"/>
          <ac:spMkLst>
            <pc:docMk/>
            <pc:sldMk cId="1800397012" sldId="288"/>
            <ac:spMk id="2" creationId="{C4B8AB2D-C9F5-4ADE-6E60-6092337D8251}"/>
          </ac:spMkLst>
        </pc:spChg>
        <pc:spChg chg="mod">
          <ac:chgData name="Eretová Monika" userId="bc6844ee-bc00-4f14-9cd4-4dc3fe31f647" providerId="ADAL" clId="{F9825359-297D-462C-894E-B0C8B7B6A56A}" dt="2025-06-08T21:11:00.719" v="1753" actId="20577"/>
          <ac:spMkLst>
            <pc:docMk/>
            <pc:sldMk cId="1800397012" sldId="288"/>
            <ac:spMk id="4" creationId="{04B84C96-773B-294D-6166-DB85F4C06923}"/>
          </ac:spMkLst>
        </pc:spChg>
        <pc:spChg chg="mod">
          <ac:chgData name="Eretová Monika" userId="bc6844ee-bc00-4f14-9cd4-4dc3fe31f647" providerId="ADAL" clId="{F9825359-297D-462C-894E-B0C8B7B6A56A}" dt="2025-06-09T14:23:34.719" v="1991" actId="20577"/>
          <ac:spMkLst>
            <pc:docMk/>
            <pc:sldMk cId="1800397012" sldId="288"/>
            <ac:spMk id="7" creationId="{1E5D5623-7D56-E88F-8F96-827001349B02}"/>
          </ac:spMkLst>
        </pc:spChg>
        <pc:graphicFrameChg chg="add mod modGraphic">
          <ac:chgData name="Eretová Monika" userId="bc6844ee-bc00-4f14-9cd4-4dc3fe31f647" providerId="ADAL" clId="{F9825359-297D-462C-894E-B0C8B7B6A56A}" dt="2025-06-09T17:59:19.933" v="3170" actId="20577"/>
          <ac:graphicFrameMkLst>
            <pc:docMk/>
            <pc:sldMk cId="1800397012" sldId="288"/>
            <ac:graphicFrameMk id="5" creationId="{158F6DC4-60DF-9AEA-1161-8376458F7A02}"/>
          </ac:graphicFrameMkLst>
        </pc:graphicFrameChg>
        <pc:picChg chg="del">
          <ac:chgData name="Eretová Monika" userId="bc6844ee-bc00-4f14-9cd4-4dc3fe31f647" providerId="ADAL" clId="{F9825359-297D-462C-894E-B0C8B7B6A56A}" dt="2025-06-09T14:21:24.947" v="1933" actId="478"/>
          <ac:picMkLst>
            <pc:docMk/>
            <pc:sldMk cId="1800397012" sldId="288"/>
            <ac:picMk id="6" creationId="{E4D8127D-FB8A-69C8-05F5-2E26AFC63A5E}"/>
          </ac:picMkLst>
        </pc:picChg>
      </pc:sldChg>
      <pc:sldChg chg="addSp delSp modSp new mod">
        <pc:chgData name="Eretová Monika" userId="bc6844ee-bc00-4f14-9cd4-4dc3fe31f647" providerId="ADAL" clId="{F9825359-297D-462C-894E-B0C8B7B6A56A}" dt="2025-06-09T17:55:51.950" v="3164" actId="1076"/>
        <pc:sldMkLst>
          <pc:docMk/>
          <pc:sldMk cId="2763096497" sldId="289"/>
        </pc:sldMkLst>
        <pc:spChg chg="mod">
          <ac:chgData name="Eretová Monika" userId="bc6844ee-bc00-4f14-9cd4-4dc3fe31f647" providerId="ADAL" clId="{F9825359-297D-462C-894E-B0C8B7B6A56A}" dt="2025-06-09T17:45:52.535" v="3141" actId="113"/>
          <ac:spMkLst>
            <pc:docMk/>
            <pc:sldMk cId="2763096497" sldId="289"/>
            <ac:spMk id="2" creationId="{A9EA8342-02B5-1587-E9B2-EB3333AEB4A4}"/>
          </ac:spMkLst>
        </pc:spChg>
        <pc:spChg chg="mod">
          <ac:chgData name="Eretová Monika" userId="bc6844ee-bc00-4f14-9cd4-4dc3fe31f647" providerId="ADAL" clId="{F9825359-297D-462C-894E-B0C8B7B6A56A}" dt="2025-06-09T15:49:04.217" v="2302" actId="20577"/>
          <ac:spMkLst>
            <pc:docMk/>
            <pc:sldMk cId="2763096497" sldId="289"/>
            <ac:spMk id="4" creationId="{1FB8D5BD-49CB-A91F-B8BF-9F54F08BA2C2}"/>
          </ac:spMkLst>
        </pc:spChg>
        <pc:spChg chg="add del">
          <ac:chgData name="Eretová Monika" userId="bc6844ee-bc00-4f14-9cd4-4dc3fe31f647" providerId="ADAL" clId="{F9825359-297D-462C-894E-B0C8B7B6A56A}" dt="2025-06-09T17:32:02.058" v="3093" actId="22"/>
          <ac:spMkLst>
            <pc:docMk/>
            <pc:sldMk cId="2763096497" sldId="289"/>
            <ac:spMk id="6" creationId="{1285F339-950B-B40D-A79D-5BBE2C6384F8}"/>
          </ac:spMkLst>
        </pc:spChg>
        <pc:spChg chg="add del">
          <ac:chgData name="Eretová Monika" userId="bc6844ee-bc00-4f14-9cd4-4dc3fe31f647" providerId="ADAL" clId="{F9825359-297D-462C-894E-B0C8B7B6A56A}" dt="2025-06-09T17:42:16.832" v="3122" actId="22"/>
          <ac:spMkLst>
            <pc:docMk/>
            <pc:sldMk cId="2763096497" sldId="289"/>
            <ac:spMk id="8" creationId="{9850C56C-1752-628D-3084-9E7B43470086}"/>
          </ac:spMkLst>
        </pc:spChg>
        <pc:picChg chg="add mod">
          <ac:chgData name="Eretová Monika" userId="bc6844ee-bc00-4f14-9cd4-4dc3fe31f647" providerId="ADAL" clId="{F9825359-297D-462C-894E-B0C8B7B6A56A}" dt="2025-06-09T17:52:15.259" v="3162" actId="1076"/>
          <ac:picMkLst>
            <pc:docMk/>
            <pc:sldMk cId="2763096497" sldId="289"/>
            <ac:picMk id="5122" creationId="{13EBF99B-2AA1-A4D0-50FD-CE39262A5A69}"/>
          </ac:picMkLst>
        </pc:picChg>
        <pc:picChg chg="add mod">
          <ac:chgData name="Eretová Monika" userId="bc6844ee-bc00-4f14-9cd4-4dc3fe31f647" providerId="ADAL" clId="{F9825359-297D-462C-894E-B0C8B7B6A56A}" dt="2025-06-09T17:55:51.950" v="3164" actId="1076"/>
          <ac:picMkLst>
            <pc:docMk/>
            <pc:sldMk cId="2763096497" sldId="289"/>
            <ac:picMk id="5124" creationId="{E98A322B-7722-8B52-E660-55788E22228B}"/>
          </ac:picMkLst>
        </pc:picChg>
        <pc:picChg chg="add mod">
          <ac:chgData name="Eretová Monika" userId="bc6844ee-bc00-4f14-9cd4-4dc3fe31f647" providerId="ADAL" clId="{F9825359-297D-462C-894E-B0C8B7B6A56A}" dt="2025-06-09T17:51:32.276" v="3155" actId="1076"/>
          <ac:picMkLst>
            <pc:docMk/>
            <pc:sldMk cId="2763096497" sldId="289"/>
            <ac:picMk id="5126" creationId="{012F70FB-F0E6-F272-A430-2D6BC183D98E}"/>
          </ac:picMkLst>
        </pc:picChg>
        <pc:picChg chg="add mod">
          <ac:chgData name="Eretová Monika" userId="bc6844ee-bc00-4f14-9cd4-4dc3fe31f647" providerId="ADAL" clId="{F9825359-297D-462C-894E-B0C8B7B6A56A}" dt="2025-06-09T17:51:28.716" v="3154" actId="1076"/>
          <ac:picMkLst>
            <pc:docMk/>
            <pc:sldMk cId="2763096497" sldId="289"/>
            <ac:picMk id="5128" creationId="{D12ADBDF-D7E4-128E-87E0-82AC7FF274F8}"/>
          </ac:picMkLst>
        </pc:picChg>
        <pc:picChg chg="add mod">
          <ac:chgData name="Eretová Monika" userId="bc6844ee-bc00-4f14-9cd4-4dc3fe31f647" providerId="ADAL" clId="{F9825359-297D-462C-894E-B0C8B7B6A56A}" dt="2025-06-09T17:51:22.268" v="3153" actId="1076"/>
          <ac:picMkLst>
            <pc:docMk/>
            <pc:sldMk cId="2763096497" sldId="289"/>
            <ac:picMk id="5130" creationId="{18F29908-59AE-31AD-282C-698C5C52382E}"/>
          </ac:picMkLst>
        </pc:picChg>
        <pc:picChg chg="add mod">
          <ac:chgData name="Eretová Monika" userId="bc6844ee-bc00-4f14-9cd4-4dc3fe31f647" providerId="ADAL" clId="{F9825359-297D-462C-894E-B0C8B7B6A56A}" dt="2025-06-09T17:43:19.948" v="3131" actId="1076"/>
          <ac:picMkLst>
            <pc:docMk/>
            <pc:sldMk cId="2763096497" sldId="289"/>
            <ac:picMk id="5132" creationId="{1926E363-E7AB-D49F-51C5-0DC66690B54E}"/>
          </ac:picMkLst>
        </pc:picChg>
        <pc:picChg chg="add mod">
          <ac:chgData name="Eretová Monika" userId="bc6844ee-bc00-4f14-9cd4-4dc3fe31f647" providerId="ADAL" clId="{F9825359-297D-462C-894E-B0C8B7B6A56A}" dt="2025-06-09T17:52:22.068" v="3163" actId="1076"/>
          <ac:picMkLst>
            <pc:docMk/>
            <pc:sldMk cId="2763096497" sldId="289"/>
            <ac:picMk id="5134" creationId="{B031F31D-46BF-00FF-D013-FCC3856B0945}"/>
          </ac:picMkLst>
        </pc:picChg>
      </pc:sldChg>
      <pc:sldChg chg="addSp modSp new mod">
        <pc:chgData name="Eretová Monika" userId="bc6844ee-bc00-4f14-9cd4-4dc3fe31f647" providerId="ADAL" clId="{F9825359-297D-462C-894E-B0C8B7B6A56A}" dt="2025-06-08T20:53:03.101" v="1649" actId="1076"/>
        <pc:sldMkLst>
          <pc:docMk/>
          <pc:sldMk cId="3270558623" sldId="290"/>
        </pc:sldMkLst>
        <pc:spChg chg="mod">
          <ac:chgData name="Eretová Monika" userId="bc6844ee-bc00-4f14-9cd4-4dc3fe31f647" providerId="ADAL" clId="{F9825359-297D-462C-894E-B0C8B7B6A56A}" dt="2025-06-08T20:51:33.004" v="1644" actId="20577"/>
          <ac:spMkLst>
            <pc:docMk/>
            <pc:sldMk cId="3270558623" sldId="290"/>
            <ac:spMk id="4" creationId="{1CBF3F1A-BEF2-DD6F-A95F-D673E45FD461}"/>
          </ac:spMkLst>
        </pc:spChg>
        <pc:picChg chg="add mod">
          <ac:chgData name="Eretová Monika" userId="bc6844ee-bc00-4f14-9cd4-4dc3fe31f647" providerId="ADAL" clId="{F9825359-297D-462C-894E-B0C8B7B6A56A}" dt="2025-06-08T20:52:58.028" v="1648" actId="1076"/>
          <ac:picMkLst>
            <pc:docMk/>
            <pc:sldMk cId="3270558623" sldId="290"/>
            <ac:picMk id="6" creationId="{B8B2E424-BC36-0B99-C0D1-3D1C463C7197}"/>
          </ac:picMkLst>
        </pc:picChg>
        <pc:picChg chg="add mod">
          <ac:chgData name="Eretová Monika" userId="bc6844ee-bc00-4f14-9cd4-4dc3fe31f647" providerId="ADAL" clId="{F9825359-297D-462C-894E-B0C8B7B6A56A}" dt="2025-06-08T20:53:03.101" v="1649" actId="1076"/>
          <ac:picMkLst>
            <pc:docMk/>
            <pc:sldMk cId="3270558623" sldId="290"/>
            <ac:picMk id="8" creationId="{CD34D945-4843-3375-311E-A6CB551B31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6DCAC-CE6C-F34D-BB40-15ED19D929C0}" type="datetimeFigureOut">
              <a:rPr lang="cs-CZ" smtClean="0"/>
              <a:t>08.06.2025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DD35B-1E30-6B4F-BA7A-178A1A80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58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DD35B-1E30-6B4F-BA7A-178A1A8012A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61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288479-C83F-D340-AC78-BAEA2E3F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B8C09E-EFCA-AB4C-BA83-68F103555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9F0EB4-8389-0C47-86B2-1847372CE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A75BC3-4017-C342-A2A7-3958F6DBC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803EF-32E5-1145-A509-F7994F4E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1651C8-0589-0A4E-A648-43E7970689D8}" type="datetime1">
              <a:rPr lang="cs-CZ" smtClean="0"/>
              <a:t>08.06.2025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D0D550-6A80-2244-AA4F-0A3275A4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F316BE-2998-1E4A-83A9-D9050107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62E07EA-F260-7549-976E-B5A77B1A6F8B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8936CAC-5922-E64E-B61E-0EBB8C2FF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3017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ý slide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CC4AAD7-5472-9243-9B53-33AAA4C37C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sz="96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AF84FE4-A791-154D-8D89-7AE14B2F0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736873"/>
            <a:ext cx="9144000" cy="1655762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lnSpc>
                <a:spcPct val="6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Krajský úřad ZK</a:t>
            </a:r>
          </a:p>
          <a:p>
            <a:r>
              <a:rPr lang="cs-CZ" dirty="0"/>
              <a:t>Třída Tomáše Bati 21</a:t>
            </a:r>
          </a:p>
          <a:p>
            <a:r>
              <a:rPr lang="cs-CZ" dirty="0"/>
              <a:t>Zlín 761 90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34A837E-901A-C645-93E3-46FC598A6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60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A8EB467B-1B72-0844-8B4A-9B97214D320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D2B99-8320-C74A-A004-6A87A98F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16D43F-5937-FB4B-BEE5-73342504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2026" y="6111875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298322F3-296F-D94B-BA69-5E3C08C45827}" type="datetime1">
              <a:rPr lang="cs-CZ" smtClean="0"/>
              <a:pPr/>
              <a:t>08.06.2025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6DB1C5-5CB2-4642-83AF-2F13EDC3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02600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7E0B1-A765-BD4B-88A5-DD684EA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  <a:prstGeom prst="rect">
            <a:avLst/>
          </a:prstGeom>
        </p:spPr>
        <p:txBody>
          <a:bodyPr anchor="b"/>
          <a:lstStyle>
            <a:lvl1pPr>
              <a:defRPr sz="4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0A28088-5B5E-0D49-8009-650A01CA5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14610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FF8C54-ADC3-FB41-8FA8-5442DAA0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CA4094-DA60-0047-89AF-3ECD26EBCBC6}" type="datetime1">
              <a:rPr lang="cs-CZ" smtClean="0"/>
              <a:t>08.06.2025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99A2F4-445F-3B40-9D23-8AB4D4FE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D341A6C-DE7B-3344-BDB9-8EFB14028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5150126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D7C209FA-AB6E-2841-B554-164C048ED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563562"/>
            <a:ext cx="5150126" cy="16557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9D1F263-5082-D040-8558-9E708E7123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00" y="580541"/>
            <a:ext cx="5499652" cy="563878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0" i="1"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b="0" i="1" dirty="0">
                <a:latin typeface="Degular" pitchFamily="82" charset="0"/>
              </a:rPr>
              <a:t>zde vložte fotku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40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301C3-EDD8-8443-9B23-624712369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BF2C62-EAA8-FD46-AB0C-AFB46182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FEBD6D-B94A-4C40-AA98-1C5062D6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44E17-280E-3341-A412-19E1FCCEF808}" type="datetime1">
              <a:rPr lang="cs-CZ" smtClean="0"/>
              <a:t>08.06.2025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001B55-F3D8-B245-916B-3D87F531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B028F9-C99B-2345-BCCE-D5C768B7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83C6B9-51BF-354A-813E-1E819CCC41A1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A18D240-3BE2-B74D-A516-B0F270362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59856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60D600-9E1D-644E-955C-AB90DEDE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E7F195-0ECA-5B4E-A9CE-6F805D88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69F282E-870E-E74D-944D-04EE93DED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5EF3A7-92DE-084B-987D-EA3639592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139B72-6DD2-A340-833A-5DC55CEC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85617-9B28-DF47-BAEC-26C747C8C48A}" type="datetime1">
              <a:rPr lang="cs-CZ" smtClean="0"/>
              <a:t>08.06.2025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01F343-B190-BE48-9F5D-5B2FD4CD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E1B4949-59AC-7B49-9256-34E0F63B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CF809C9-6CD1-224D-B38B-D9054EF10F1C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4AA426A-68B9-3C47-AFEB-D3AC3F0BF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7690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67392C5-49AE-E548-81A5-FC459F4C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F845A-1646-B040-9BDE-B0949ABAA815}" type="datetime1">
              <a:rPr lang="cs-CZ" smtClean="0"/>
              <a:t>08.06.2025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EE62BF-0652-CC49-B1C6-740D979D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BE27E5-F9AD-FA40-BB59-77DCC9C5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B4FD313-B4A8-0A46-A50D-B31C9DA87A8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1BCA978-992E-9541-9BE1-4AF26B9D8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66573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66500E-7FAE-3947-9DAD-FBA5BC7E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0C0A0B-5067-DE47-AFC8-F97D18BD4B1F}" type="datetime1">
              <a:rPr lang="cs-CZ" smtClean="0"/>
              <a:t>08.06.2025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8ACE9A-9F8E-CA4C-B782-EFD36998E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900C6D-9313-3E4C-B392-797DCC38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97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8F003-A3D3-034D-9720-A29A641D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6C9885-78EF-7E49-B9B7-55A0262D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B5D9DD-0ECA-C54D-88FB-0C68D8DF3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0A157-10E2-3A41-9082-3C345EC0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7CFD3-BCAB-884C-9D47-4C8AA78F6E8C}" type="datetime1">
              <a:rPr lang="cs-CZ" smtClean="0"/>
              <a:t>08.06.2025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4CFB0E-3ED7-644D-9D3C-61F36A5F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B83830-1354-2D43-AE7D-380C4FEA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8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E36E-C6D9-964D-B45E-DBD89DD4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5845132-64BF-844A-8C4F-0A043DE08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262657-9F70-6F44-BA53-3669D8E3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32EC5D-74A5-B64D-AAF7-CD3ACB69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5ACCB-DF1B-A540-A5D2-32650422C0FD}" type="datetime1">
              <a:rPr lang="cs-CZ" smtClean="0"/>
              <a:t>08.06.2025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C7E311-A125-DB47-B7CE-65018DAA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CC73E3-49F8-B845-AD36-F5386031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74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BBF5F4-3DF4-D44B-9838-6CB84E6A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5FD67A-23F8-3A4C-8A09-6F2FFDD2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E14E2A-7861-2E4E-AE70-2C50E156B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7EFC59B-10BD-D14D-AB9A-171FF071635D}" type="datetime1">
              <a:rPr lang="cs-CZ" smtClean="0"/>
              <a:pPr/>
              <a:t>08.06.2025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1FCBC8-96E6-C244-ACD4-C5CE32D24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2C4FB4-DF05-094A-A789-D60084923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15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64F62-C66D-7747-AE1D-B98617324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559" y="465365"/>
            <a:ext cx="11468892" cy="3027135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altLang="cs-CZ" sz="6700" dirty="0"/>
              <a:t>Dotační politika </a:t>
            </a:r>
            <a:br>
              <a:rPr lang="cs-CZ" altLang="cs-CZ" sz="6700" dirty="0"/>
            </a:br>
            <a:r>
              <a:rPr lang="cs-CZ" altLang="cs-CZ" sz="6700" dirty="0"/>
              <a:t>Zlínského kraje </a:t>
            </a:r>
            <a:br>
              <a:rPr lang="cs-CZ" altLang="cs-CZ" sz="6700" dirty="0"/>
            </a:br>
            <a:r>
              <a:rPr lang="cs-CZ" altLang="cs-CZ" sz="6700" dirty="0"/>
              <a:t>s důrazem na oblast </a:t>
            </a:r>
            <a:br>
              <a:rPr lang="cs-CZ" altLang="cs-CZ" sz="6700" dirty="0"/>
            </a:br>
            <a:r>
              <a:rPr lang="cs-CZ" altLang="cs-CZ" sz="6700" dirty="0"/>
              <a:t>kultury a památkové péče</a:t>
            </a:r>
            <a:br>
              <a:rPr lang="cs-CZ" altLang="cs-CZ" sz="7300" dirty="0"/>
            </a:br>
            <a:endParaRPr lang="cs-CZ" sz="7300" b="1" spc="50" dirty="0">
              <a:latin typeface="+mj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70C84C-FA25-4B48-8EA5-40D03BC15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60" y="4041648"/>
            <a:ext cx="9144000" cy="1728216"/>
          </a:xfrm>
        </p:spPr>
        <p:txBody>
          <a:bodyPr anchor="t">
            <a:normAutofit/>
          </a:bodyPr>
          <a:lstStyle/>
          <a:p>
            <a:pPr algn="l"/>
            <a:endParaRPr lang="cs-CZ" altLang="cs-CZ" dirty="0">
              <a:latin typeface="+mj-lt"/>
            </a:endParaRPr>
          </a:p>
          <a:p>
            <a:pPr algn="l"/>
            <a:endParaRPr lang="cs-CZ" altLang="cs-CZ" dirty="0">
              <a:latin typeface="+mj-lt"/>
            </a:endParaRPr>
          </a:p>
          <a:p>
            <a:pPr algn="l"/>
            <a:endParaRPr lang="cs-CZ" altLang="cs-CZ" dirty="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B0ABEF9-ECA7-5A40-B7C6-1FD962DE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/>
          <a:lstStyle/>
          <a:p>
            <a:fld id="{157D43A2-98E4-B24E-9228-7624BE346F8E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6" y="367388"/>
            <a:ext cx="11264900" cy="9313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KUL04 – PROGRAM NA PODPORU AUDIOVIZUÁLNÍ TVORBY </a:t>
            </a:r>
            <a:br>
              <a:rPr lang="cs-CZ" altLang="cs-CZ" sz="2400" dirty="0"/>
            </a:br>
            <a:r>
              <a:rPr lang="cs-CZ" altLang="cs-CZ" sz="2400" dirty="0"/>
              <a:t>VE ZLÍNSKÉM KRAJI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cs-CZ" sz="1800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b="1" dirty="0"/>
              <a:t>Každé 2 roky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b="1" dirty="0"/>
              <a:t>Podporované aktivity –</a:t>
            </a:r>
            <a:r>
              <a:rPr lang="cs-CZ" sz="1800" dirty="0"/>
              <a:t> </a:t>
            </a:r>
            <a:r>
              <a:rPr lang="cs-CZ" sz="1800" b="1" dirty="0"/>
              <a:t>příprava produkce a samotná produkce audiovizuálních děl</a:t>
            </a:r>
            <a:r>
              <a:rPr lang="cs-CZ" sz="1800" dirty="0"/>
              <a:t>, jedná se o aktivity spočívající zejména v činnostech zahrnujících: </a:t>
            </a:r>
          </a:p>
          <a:p>
            <a:pPr>
              <a:defRPr/>
            </a:pPr>
            <a:r>
              <a:rPr lang="cs-CZ" sz="1800" dirty="0"/>
              <a:t>přípravu natáčení (zejména výběr a určení míst natáčení, casting hereckých rolí aj.)</a:t>
            </a:r>
          </a:p>
          <a:p>
            <a:pPr>
              <a:defRPr/>
            </a:pPr>
            <a:r>
              <a:rPr lang="cs-CZ" sz="1800" dirty="0"/>
              <a:t>vlastní natáčení filmu v lokacích (exteriéry a interiéry) nebo ateliéru</a:t>
            </a:r>
          </a:p>
          <a:p>
            <a:pPr>
              <a:defRPr/>
            </a:pPr>
            <a:r>
              <a:rPr lang="cs-CZ" sz="1800" dirty="0"/>
              <a:t>výroba animovaného filmu</a:t>
            </a:r>
          </a:p>
          <a:p>
            <a:pPr>
              <a:defRPr/>
            </a:pPr>
            <a:r>
              <a:rPr lang="cs-CZ" sz="1800" dirty="0"/>
              <a:t>postprodukční práce: zvukové práce, obrazové práce, trikové práce, animační práce </a:t>
            </a:r>
          </a:p>
          <a:p>
            <a:pPr>
              <a:defRPr/>
            </a:pPr>
            <a:endParaRPr lang="cs-CZ" sz="18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Žadatel – </a:t>
            </a:r>
            <a:r>
              <a:rPr lang="pl-PL" altLang="cs-CZ" sz="1800" dirty="0"/>
              <a:t>právnické osoby, fyzické osoby podnikající</a:t>
            </a:r>
            <a:endParaRPr lang="cs-CZ" altLang="cs-CZ" sz="1800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Počet Žádostí od jednoho žadatele v Programu není omezen </a:t>
            </a:r>
            <a:br>
              <a:rPr lang="cs-CZ" sz="1800" dirty="0"/>
            </a:br>
            <a:r>
              <a:rPr lang="cs-CZ" sz="1800" dirty="0"/>
              <a:t>V rámci jednoho AV díla nesmí být podáno více Žádostí</a:t>
            </a:r>
            <a:endParaRPr lang="cs-CZ" altLang="cs-CZ" sz="1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405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/>
          <a:lstStyle/>
          <a:p>
            <a:fld id="{157D43A2-98E4-B24E-9228-7624BE346F8E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6" y="367388"/>
            <a:ext cx="11264900" cy="9313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KUL04 – PROGRAM NA PODPORU AUDIOVIZUÁLNÍ TVORBY </a:t>
            </a:r>
            <a:br>
              <a:rPr lang="cs-CZ" altLang="cs-CZ" sz="2400" dirty="0"/>
            </a:br>
            <a:r>
              <a:rPr lang="cs-CZ" altLang="cs-CZ" sz="2400" dirty="0"/>
              <a:t>VE ZLÍNSKÉM KRAJI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2100" dirty="0"/>
              <a:t>Minimální výše dotace na 1 projekt </a:t>
            </a:r>
            <a:r>
              <a:rPr lang="cs-CZ" altLang="cs-CZ" sz="2100" b="1" dirty="0"/>
              <a:t>50 000 Kč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2100" dirty="0"/>
              <a:t>Maximální výše dotace na 1 projekt </a:t>
            </a:r>
            <a:r>
              <a:rPr lang="cs-CZ" altLang="cs-CZ" sz="2100" b="1" dirty="0"/>
              <a:t>2 000.000 Kč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2100" dirty="0"/>
              <a:t>Maximální míra dotace činí</a:t>
            </a:r>
            <a:r>
              <a:rPr lang="cs-CZ" sz="2100" b="1" dirty="0"/>
              <a:t> 50 % celkových způsobilých výdajů projektu, kterými se rozumí výdaje vynaložené (utracené) na území Zlínského kraje  </a:t>
            </a:r>
            <a:endParaRPr lang="cs-CZ" sz="2100" dirty="0"/>
          </a:p>
          <a:p>
            <a:pPr marL="0" indent="0">
              <a:defRPr/>
            </a:pPr>
            <a:endParaRPr lang="cs-CZ" altLang="cs-CZ" sz="2100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pl-PL" sz="2100" dirty="0"/>
              <a:t>Projekt musí být </a:t>
            </a:r>
            <a:r>
              <a:rPr lang="pl-PL" sz="2100" b="1" dirty="0"/>
              <a:t>minimálně zčásti realizován na území Zlínského kraje</a:t>
            </a:r>
            <a:r>
              <a:rPr lang="pl-PL" sz="2100" dirty="0"/>
              <a:t>.</a:t>
            </a:r>
            <a:endParaRPr lang="cs-CZ" sz="2100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2100" dirty="0"/>
              <a:t>Forma podpory: </a:t>
            </a:r>
            <a:r>
              <a:rPr lang="cs-CZ" altLang="cs-CZ" sz="2100" b="1" dirty="0"/>
              <a:t>neinvestiční dotace</a:t>
            </a:r>
          </a:p>
          <a:p>
            <a:pPr>
              <a:defRPr/>
            </a:pPr>
            <a:endParaRPr lang="cs-CZ" sz="21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2100" dirty="0"/>
              <a:t>Hodnotitelská komise přidělí žádostem body za jednotlivá kritéria hodnocení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2100" dirty="0"/>
              <a:t>Po stanovení pořadí Žádostí dle počtu bodů bude dotace poskytována do vyčerpání alokovaných finančních prostředků při získání </a:t>
            </a:r>
            <a:r>
              <a:rPr lang="cs-CZ" sz="2100" b="1" dirty="0"/>
              <a:t>minimálně 55 bodů </a:t>
            </a:r>
            <a:r>
              <a:rPr lang="cs-CZ" sz="2100" dirty="0"/>
              <a:t>z celkového maximálního počtu bodů hodnocení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2100" dirty="0"/>
              <a:t>Nelze-li projektu poslednímu v pořadí pro přidělení dotace navrhnout plnou výši požadované dotace, může dojít k přidělení zbývající částky prostředků alokovaných na Program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796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6" y="1434515"/>
            <a:ext cx="4045199" cy="22754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22026" y="3708591"/>
            <a:ext cx="3805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Kdyby radši hořelo, 2022, režie: Adam Koloman </a:t>
            </a:r>
            <a:r>
              <a:rPr lang="cs-CZ" sz="1100" dirty="0" err="1"/>
              <a:t>Rybanský</a:t>
            </a:r>
            <a:endParaRPr lang="cs-CZ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F4770B-F751-7302-ABC0-20C266F3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976" y="1455493"/>
            <a:ext cx="3628280" cy="209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krkandl (2025) | Photos - Film | FilmBooster.fr">
            <a:extLst>
              <a:ext uri="{FF2B5EF4-FFF2-40B4-BE49-F238E27FC236}">
                <a16:creationId xmlns:a16="http://schemas.microsoft.com/office/drawing/2014/main" id="{2BB5B037-F4FA-18E9-1252-A5D9D028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976" y="3839397"/>
            <a:ext cx="3628281" cy="241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ní k dispozici žádný popis fotky.">
            <a:extLst>
              <a:ext uri="{FF2B5EF4-FFF2-40B4-BE49-F238E27FC236}">
                <a16:creationId xmlns:a16="http://schemas.microsoft.com/office/drawing/2014/main" id="{6CFC94AA-61FC-CD69-B90B-577B70AE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30" y="1434515"/>
            <a:ext cx="2117295" cy="21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0F2FA4-2471-14E1-AC9C-0AB21139D87C}"/>
              </a:ext>
            </a:extLst>
          </p:cNvPr>
          <p:cNvSpPr txBox="1"/>
          <p:nvPr/>
        </p:nvSpPr>
        <p:spPr>
          <a:xfrm>
            <a:off x="7286625" y="6216824"/>
            <a:ext cx="277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Cukrkandl, 2025, režie: Pavel Jandourek</a:t>
            </a:r>
          </a:p>
        </p:txBody>
      </p:sp>
      <p:pic>
        <p:nvPicPr>
          <p:cNvPr id="1036" name="Picture 12" descr="V baťovských kulisách vzniká detektivní drama, objeví se v něm i památník">
            <a:extLst>
              <a:ext uri="{FF2B5EF4-FFF2-40B4-BE49-F238E27FC236}">
                <a16:creationId xmlns:a16="http://schemas.microsoft.com/office/drawing/2014/main" id="{4F690B30-5D0B-E564-4884-9939316C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85" y="4723694"/>
            <a:ext cx="2740280" cy="15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onájem - Památník Tomáše Bati">
            <a:extLst>
              <a:ext uri="{FF2B5EF4-FFF2-40B4-BE49-F238E27FC236}">
                <a16:creationId xmlns:a16="http://schemas.microsoft.com/office/drawing/2014/main" id="{0C436AC1-2C3B-A253-83B9-F81B4DD13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6" y="4094448"/>
            <a:ext cx="4045199" cy="21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DECFAF5-B78D-FAAF-21DB-D48E9F530236}"/>
              </a:ext>
            </a:extLst>
          </p:cNvPr>
          <p:cNvSpPr txBox="1"/>
          <p:nvPr/>
        </p:nvSpPr>
        <p:spPr>
          <a:xfrm>
            <a:off x="422026" y="6274060"/>
            <a:ext cx="277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Úsvit, 2023, režie: Matěj Chlupáček</a:t>
            </a:r>
          </a:p>
        </p:txBody>
      </p:sp>
    </p:spTree>
    <p:extLst>
      <p:ext uri="{BB962C8B-B14F-4D97-AF65-F5344CB8AC3E}">
        <p14:creationId xmlns:p14="http://schemas.microsoft.com/office/powerpoint/2010/main" val="3882399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/>
          <a:lstStyle/>
          <a:p>
            <a:fld id="{157D43A2-98E4-B24E-9228-7624BE346F8E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6" y="367388"/>
            <a:ext cx="11264900" cy="9313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KUL05 – PROGRAM OTEVŘENÉ BRÁNY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2026" y="1444752"/>
            <a:ext cx="6769349" cy="4834873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b="1" dirty="0"/>
              <a:t>Podporované aktivity</a:t>
            </a:r>
            <a:r>
              <a:rPr lang="cs-CZ" sz="1800" dirty="0"/>
              <a:t>:</a:t>
            </a:r>
          </a:p>
          <a:p>
            <a:pPr marL="265113" indent="0">
              <a:buNone/>
              <a:defRPr/>
            </a:pPr>
            <a:r>
              <a:rPr lang="cs-CZ" sz="1800" dirty="0"/>
              <a:t>Zpřístupnění sakrálního objektu návštěvníkům v turistické sezoně květen–září ve zvoleném návštěvnickém režimu (víkendový / plný) včetně zajištění bezplatných průvodcovských služeb návštěvníkům.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Spolupráce: kraje, farností (resp. vlastníků objektů – většinou církví a </a:t>
            </a:r>
            <a:r>
              <a:rPr lang="cs-CZ" sz="1800" dirty="0" err="1"/>
              <a:t>náb</a:t>
            </a:r>
            <a:r>
              <a:rPr lang="cs-CZ" sz="1800" dirty="0"/>
              <a:t>. společností), měst a obcí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Žadatel – FO podnikající a PO, které jsou </a:t>
            </a:r>
            <a:r>
              <a:rPr lang="cs-CZ" altLang="cs-CZ" sz="1800" b="1" dirty="0"/>
              <a:t>vlastníkem sakrálního objektu na území Zlínského kraje</a:t>
            </a:r>
            <a:r>
              <a:rPr lang="cs-CZ" altLang="cs-CZ" sz="1800" dirty="0"/>
              <a:t> (chrám, bazilika, kostel, kaple, synagoga, sbor).</a:t>
            </a:r>
            <a:endParaRPr lang="cs-CZ" altLang="cs-CZ" sz="1800" b="1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Počet Žádostí předložených jedním žadatelem v Programu není omezen. </a:t>
            </a:r>
            <a:r>
              <a:rPr lang="cs-CZ" sz="1800" b="1" dirty="0"/>
              <a:t>Na jednu sakrální památku lze </a:t>
            </a:r>
            <a:r>
              <a:rPr lang="cs-CZ" sz="1800" dirty="0"/>
              <a:t>však</a:t>
            </a:r>
            <a:r>
              <a:rPr lang="cs-CZ" sz="1800" b="1" dirty="0"/>
              <a:t> podat max. jednu Žádost</a:t>
            </a:r>
            <a:r>
              <a:rPr lang="cs-CZ" sz="1800" dirty="0"/>
              <a:t>. Pokud žadatel vlastní více sakrálních objektů, na které chce uplatnit dotaci z Programu, je nutné podat pro každý objekt samostatnou Žádost.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Běží v 3letých cyklech, </a:t>
            </a:r>
            <a:br>
              <a:rPr lang="cs-CZ" sz="1800" dirty="0"/>
            </a:br>
            <a:r>
              <a:rPr lang="cs-CZ" sz="1800" dirty="0"/>
              <a:t>letos vyhlášena výzva na období 2025–2027.</a:t>
            </a:r>
          </a:p>
        </p:txBody>
      </p:sp>
      <p:pic>
        <p:nvPicPr>
          <p:cNvPr id="6" name="Obrázek 5" descr="Obsah obrázku text, Tisk, papír, Papírový výrobek&#10;&#10;Obsah vygenerovaný umělou inteligencí může být nesprávný.">
            <a:extLst>
              <a:ext uri="{FF2B5EF4-FFF2-40B4-BE49-F238E27FC236}">
                <a16:creationId xmlns:a16="http://schemas.microsoft.com/office/drawing/2014/main" id="{66470258-33C1-7431-1FAC-9639A07F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6" r="6239"/>
          <a:stretch/>
        </p:blipFill>
        <p:spPr>
          <a:xfrm>
            <a:off x="7385299" y="1745776"/>
            <a:ext cx="4400301" cy="37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19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/>
          <a:lstStyle/>
          <a:p>
            <a:fld id="{157D43A2-98E4-B24E-9228-7624BE346F8E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6" y="367388"/>
            <a:ext cx="11264900" cy="9313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KUL05 – OTEVŘENÉ BRÁNY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2025" y="1679353"/>
            <a:ext cx="7436099" cy="46002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min. výše dotace na projekt: </a:t>
            </a:r>
            <a:r>
              <a:rPr lang="cs-CZ" sz="1800" b="1" dirty="0"/>
              <a:t>15 000 Kč / rok</a:t>
            </a:r>
            <a:r>
              <a:rPr lang="cs-CZ" sz="1800" dirty="0"/>
              <a:t>, tzn. 45 000 Kč celkem</a:t>
            </a:r>
            <a:br>
              <a:rPr lang="cs-CZ" sz="1800" dirty="0"/>
            </a:br>
            <a:r>
              <a:rPr lang="cs-CZ" sz="1800" dirty="0"/>
              <a:t>max. výše dotace na projekt: </a:t>
            </a:r>
            <a:r>
              <a:rPr lang="cs-CZ" sz="1800" b="1" dirty="0"/>
              <a:t>35 000 Kč / rok</a:t>
            </a:r>
            <a:r>
              <a:rPr lang="cs-CZ" sz="1800" dirty="0"/>
              <a:t>, tzn. 105 000 Kč celkem, přičemž zároveň platí že:</a:t>
            </a:r>
          </a:p>
          <a:p>
            <a:pPr marL="269875" indent="0">
              <a:buNone/>
              <a:defRPr/>
            </a:pPr>
            <a:r>
              <a:rPr lang="cs-CZ" sz="1800" dirty="0"/>
              <a:t>a/ míra dotace činí pro každé rozhodné období </a:t>
            </a:r>
            <a:r>
              <a:rPr lang="cs-CZ" sz="1800" b="1" dirty="0"/>
              <a:t>maximálně 50 % </a:t>
            </a:r>
            <a:r>
              <a:rPr lang="cs-CZ" sz="1800" dirty="0"/>
              <a:t>ze způsobilých výdajů projektu příslušného rozhodného období a současně,</a:t>
            </a:r>
          </a:p>
          <a:p>
            <a:pPr marL="269875" indent="0">
              <a:buNone/>
              <a:defRPr/>
            </a:pPr>
            <a:r>
              <a:rPr lang="cs-CZ" sz="1800" dirty="0"/>
              <a:t>b/ maximální výše měsíční dotace na jeden kalendářní měsíc </a:t>
            </a:r>
            <a:r>
              <a:rPr lang="cs-CZ" sz="1800" b="1" dirty="0"/>
              <a:t>plného návštěvnického režimu </a:t>
            </a:r>
            <a:r>
              <a:rPr lang="cs-CZ" sz="1800" dirty="0"/>
              <a:t>činí</a:t>
            </a:r>
            <a:r>
              <a:rPr lang="cs-CZ" sz="1800" b="1" dirty="0"/>
              <a:t> </a:t>
            </a:r>
            <a:br>
              <a:rPr lang="cs-CZ" sz="1800" b="1" dirty="0"/>
            </a:br>
            <a:r>
              <a:rPr lang="cs-CZ" sz="1800" b="1" dirty="0"/>
              <a:t>7 000 Kč</a:t>
            </a:r>
            <a:r>
              <a:rPr lang="cs-CZ" sz="1800" dirty="0"/>
              <a:t> a </a:t>
            </a:r>
            <a:r>
              <a:rPr lang="cs-CZ" sz="1800" b="1" dirty="0"/>
              <a:t>víkendového návštěvnického režimu </a:t>
            </a:r>
            <a:r>
              <a:rPr lang="cs-CZ" sz="1800" dirty="0"/>
              <a:t>činí</a:t>
            </a:r>
            <a:r>
              <a:rPr lang="cs-CZ" sz="1800" b="1" dirty="0"/>
              <a:t> 3 000 Kč</a:t>
            </a:r>
            <a:r>
              <a:rPr lang="cs-CZ" sz="1800" dirty="0"/>
              <a:t>.</a:t>
            </a:r>
            <a:endParaRPr lang="cs-CZ" altLang="cs-CZ" sz="18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Hodnotitelská komise přidělí žádostem body za jednotlivá kritéria hodnocení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Po stanovení pořadí Žádostí dle počtu bodů bude dotace poskytována do vyčerpání alokovaných finančních prostředků</a:t>
            </a:r>
          </a:p>
        </p:txBody>
      </p:sp>
      <p:pic>
        <p:nvPicPr>
          <p:cNvPr id="6" name="Obrázek 5" descr="Obsah obrázku text, Dětské kresby, karta&#10;&#10;Obsah vygenerovaný umělou inteligencí může být nesprávný.">
            <a:extLst>
              <a:ext uri="{FF2B5EF4-FFF2-40B4-BE49-F238E27FC236}">
                <a16:creationId xmlns:a16="http://schemas.microsoft.com/office/drawing/2014/main" id="{E3E105AC-8DDA-950A-2E60-D7DF86A2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33" r="5357"/>
          <a:stretch/>
        </p:blipFill>
        <p:spPr>
          <a:xfrm rot="5400000">
            <a:off x="7790374" y="1766338"/>
            <a:ext cx="4273026" cy="37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6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5" name="Picture 2" descr="undefine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11012" r="7387" b="13734"/>
          <a:stretch/>
        </p:blipFill>
        <p:spPr bwMode="auto">
          <a:xfrm>
            <a:off x="4103664" y="1062211"/>
            <a:ext cx="8088336" cy="44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0" y="425798"/>
            <a:ext cx="3373733" cy="50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103664" y="5514046"/>
            <a:ext cx="80883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Evangelický kostel ve Zlíně</a:t>
            </a:r>
          </a:p>
        </p:txBody>
      </p:sp>
      <p:sp>
        <p:nvSpPr>
          <p:cNvPr id="7" name="Obdélník 6"/>
          <p:cNvSpPr/>
          <p:nvPr/>
        </p:nvSpPr>
        <p:spPr>
          <a:xfrm>
            <a:off x="485400" y="5550266"/>
            <a:ext cx="3373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latin typeface="+mj-lt"/>
              </a:rPr>
              <a:t>Kostel Nanebevzetí Panny Marie v Kroměříži</a:t>
            </a:r>
            <a:br>
              <a:rPr lang="cs-CZ" sz="1100" dirty="0"/>
            </a:br>
            <a:endParaRPr lang="cs-CZ" sz="11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B5D1C5-AD2A-C0FE-D2FC-B81ACAFC1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24" y="0"/>
            <a:ext cx="2695575" cy="106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81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/>
          <a:lstStyle/>
          <a:p>
            <a:fld id="{157D43A2-98E4-B24E-9228-7624BE346F8E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6" y="367388"/>
            <a:ext cx="11264900" cy="9313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KUL06 – PROGRAM NA PODPORU KULTURNÍCH AKTIVIT </a:t>
            </a:r>
            <a:br>
              <a:rPr lang="cs-CZ" altLang="cs-CZ" sz="2400" dirty="0"/>
            </a:br>
            <a:r>
              <a:rPr lang="cs-CZ" altLang="cs-CZ" sz="2400" dirty="0"/>
              <a:t>A AKCÍ NADREGIONÁLNÍHO VÝZNAMU 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defRPr/>
            </a:pPr>
            <a:endParaRPr lang="cs-CZ" sz="21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2100" b="1" dirty="0"/>
              <a:t>Podporované aktivity</a:t>
            </a:r>
            <a:r>
              <a:rPr lang="cs-CZ" sz="2100" dirty="0"/>
              <a:t>:</a:t>
            </a:r>
          </a:p>
          <a:p>
            <a:pPr>
              <a:defRPr/>
            </a:pPr>
            <a:r>
              <a:rPr lang="cs-CZ" sz="2100" dirty="0"/>
              <a:t>jízdy králů na jihovýchodě České republiky zapsané na Reprezentativním seznamu nemateriálního kulturního dědictví lidstva UNESCO;</a:t>
            </a:r>
          </a:p>
          <a:p>
            <a:pPr>
              <a:defRPr/>
            </a:pPr>
            <a:r>
              <a:rPr lang="cs-CZ" sz="2100" dirty="0"/>
              <a:t>hudební akademie, letní školy a hudební cykly vážné hudby nadregionálního významu;</a:t>
            </a:r>
          </a:p>
          <a:p>
            <a:pPr>
              <a:defRPr/>
            </a:pPr>
            <a:r>
              <a:rPr lang="cs-CZ" sz="2100" dirty="0"/>
              <a:t>nekomerční festivaly, kulturní aktivity a akce nadregionálního významu, které zásadním způsobem ovlivňují a obohacují život regionu.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cs-CZ" sz="21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2100" dirty="0"/>
              <a:t>Žadatel - FO, PO </a:t>
            </a:r>
            <a:endParaRPr lang="cs-CZ" altLang="cs-CZ" sz="2100" b="1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2100" dirty="0"/>
              <a:t> Žadatel může podat </a:t>
            </a:r>
            <a:r>
              <a:rPr lang="cs-CZ" altLang="cs-CZ" sz="2100" b="1" dirty="0"/>
              <a:t>maximálně 1 žádost</a:t>
            </a:r>
          </a:p>
          <a:p>
            <a:pPr marL="265113" indent="-265113">
              <a:buFont typeface="Wingdings" panose="05000000000000000000" pitchFamily="2" charset="2"/>
              <a:buChar char="q"/>
              <a:defRPr/>
            </a:pPr>
            <a:r>
              <a:rPr lang="pl-PL" sz="2100" dirty="0"/>
              <a:t> Žádost o poskytnutí podpory vztahující se k jedné akci je možné předložit</a:t>
            </a:r>
            <a:br>
              <a:rPr lang="pl-PL" sz="2100" dirty="0"/>
            </a:br>
            <a:r>
              <a:rPr lang="pl-PL" sz="2100" dirty="0"/>
              <a:t> pouze do jednoho programu vyhlášeného Zlínským krajem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6468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/>
          <a:lstStyle/>
          <a:p>
            <a:fld id="{157D43A2-98E4-B24E-9228-7624BE346F8E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6" y="367388"/>
            <a:ext cx="11264900" cy="9313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KUL06 – PROGRAM NA PODPORU KULTURNÍCH AKTIVIT </a:t>
            </a:r>
            <a:br>
              <a:rPr lang="cs-CZ" altLang="cs-CZ" sz="2400" dirty="0"/>
            </a:br>
            <a:r>
              <a:rPr lang="cs-CZ" altLang="cs-CZ" sz="2400" dirty="0"/>
              <a:t>A AKCÍ NADREGIONÁLNÍHO VÝZNAMU 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2026" y="1502875"/>
            <a:ext cx="8269301" cy="47892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Min. výše dotace na 1 projekt </a:t>
            </a:r>
            <a:r>
              <a:rPr lang="cs-CZ" altLang="cs-CZ" sz="1800" b="1" dirty="0"/>
              <a:t>70 000 Kč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Max. výše dotace na 1 projekt </a:t>
            </a:r>
            <a:r>
              <a:rPr lang="cs-CZ" altLang="cs-CZ" sz="1800" b="1" dirty="0"/>
              <a:t>200 000 Kč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Max. míra dotace </a:t>
            </a:r>
            <a:r>
              <a:rPr lang="cs-CZ" altLang="cs-CZ" sz="1800" b="1" dirty="0"/>
              <a:t>50 %</a:t>
            </a:r>
            <a:r>
              <a:rPr lang="cs-CZ" altLang="cs-CZ" sz="1800" dirty="0"/>
              <a:t> celkových způsobilých výdajů projektu,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u obcí nad 5000 obyvatel </a:t>
            </a:r>
            <a:r>
              <a:rPr lang="cs-CZ" altLang="cs-CZ" sz="1800" b="1" dirty="0"/>
              <a:t>30 %</a:t>
            </a:r>
            <a:r>
              <a:rPr lang="cs-CZ" altLang="cs-CZ" sz="1800" dirty="0"/>
              <a:t> celkových způsobilých výdajů projektu</a:t>
            </a:r>
            <a:endParaRPr lang="cs-CZ" altLang="cs-CZ" sz="1800" b="1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Projekt se musí konat </a:t>
            </a:r>
            <a:r>
              <a:rPr lang="cs-CZ" altLang="cs-CZ" sz="1800" b="1" dirty="0"/>
              <a:t>na území Zlínského kraje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Forma podpory: </a:t>
            </a:r>
            <a:r>
              <a:rPr lang="cs-CZ" altLang="cs-CZ" sz="1800" b="1" dirty="0"/>
              <a:t>neinvestiční dotace</a:t>
            </a:r>
          </a:p>
          <a:p>
            <a:pPr>
              <a:defRPr/>
            </a:pPr>
            <a:endParaRPr lang="cs-CZ" sz="18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Hodnotitelská komise přidělí žádostem body za jednotlivá kritéria hodnocení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Po stanovení pořadí Žádostí dle počtu bodů bude dotace poskytována do vyčerpání alokovaných finančních prostředků při získání </a:t>
            </a:r>
            <a:r>
              <a:rPr lang="cs-CZ" sz="1800" b="1" dirty="0"/>
              <a:t>minimálně 55 bodů </a:t>
            </a:r>
            <a:r>
              <a:rPr lang="cs-CZ" sz="1800" dirty="0"/>
              <a:t>z celkového maximálního počtu bodů hodnocení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Rada Zlínského kraje může rozhodnout o krácení požadované dotace až </a:t>
            </a:r>
            <a:r>
              <a:rPr lang="cs-CZ" sz="1800" b="1" dirty="0"/>
              <a:t>o 20 % </a:t>
            </a:r>
            <a:r>
              <a:rPr lang="cs-CZ" sz="1800" dirty="0"/>
              <a:t>v případě, že celkové požadavky žadatelů budou vyšší než celková alokace Programu – krácení všem stejně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cs-CZ" sz="1800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74" y="1298715"/>
            <a:ext cx="3373925" cy="465267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Obdélník 1"/>
          <p:cNvSpPr/>
          <p:nvPr/>
        </p:nvSpPr>
        <p:spPr>
          <a:xfrm>
            <a:off x="8781862" y="5969417"/>
            <a:ext cx="34101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Jízda králů Vlčnov</a:t>
            </a:r>
          </a:p>
        </p:txBody>
      </p:sp>
    </p:spTree>
    <p:extLst>
      <p:ext uri="{BB962C8B-B14F-4D97-AF65-F5344CB8AC3E}">
        <p14:creationId xmlns:p14="http://schemas.microsoft.com/office/powerpoint/2010/main" val="4112283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22026" y="1679353"/>
            <a:ext cx="7588499" cy="491439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cs-CZ" sz="25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sz="4900" dirty="0">
                <a:latin typeface="+mn-lt"/>
              </a:rPr>
              <a:t>Podporované aktivity – </a:t>
            </a:r>
            <a:r>
              <a:rPr lang="cs-CZ" sz="4900" b="1" dirty="0">
                <a:latin typeface="+mn-lt"/>
              </a:rPr>
              <a:t>Projekty zaměřené na památkovou péči: tj. sborníky, periodika, konference, semináře, přednášky, výstavy, katalogy, Dny otevřených památek, Víkend památkových domků, školy řemesel a ostatní projekty zaměřené na památkovou péči.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4900" dirty="0">
                <a:latin typeface="+mn-lt"/>
              </a:rPr>
              <a:t>Nepodporované aktivity – akce komerčního charakteru, běžná činnost spolků či jiných subjektů, publikace k výročí měst, obcí, spolků či fyzických osob. </a:t>
            </a:r>
          </a:p>
          <a:p>
            <a:pPr marL="0" indent="0">
              <a:buNone/>
            </a:pPr>
            <a:endParaRPr lang="cs-CZ" sz="49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sz="4900" dirty="0">
                <a:latin typeface="+mn-lt"/>
              </a:rPr>
              <a:t>Projekty musí mít přímou vazbu na památky na území Zlínského kraje a být realizován na jeho území.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4900" dirty="0">
                <a:latin typeface="+mn-lt"/>
              </a:rPr>
              <a:t>Způsobilí žadatele – zapsaný spolek, zapsaný ústav, obecně prospěšné společnosti a zájmová sdružení právnických osob působící v oblasti památkové péče, dále obec, vysoké školy či příspěvkové organizace obcí.</a:t>
            </a:r>
          </a:p>
          <a:p>
            <a:pPr marL="0" indent="0">
              <a:buNone/>
            </a:pPr>
            <a:endParaRPr lang="cs-CZ" sz="49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sz="4900" dirty="0">
                <a:latin typeface="+mn-lt"/>
              </a:rPr>
              <a:t>Žadatel může předložit maximálně 1 projekt v jednom kalendářním roce. </a:t>
            </a:r>
          </a:p>
          <a:p>
            <a:pPr marL="0" indent="0">
              <a:buNone/>
            </a:pPr>
            <a:endParaRPr lang="cs-CZ" sz="49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4900" dirty="0">
                <a:latin typeface="+mn-lt"/>
              </a:rPr>
              <a:t>Forma podpory: </a:t>
            </a:r>
            <a:r>
              <a:rPr lang="cs-CZ" altLang="cs-CZ" sz="4900" b="1" dirty="0">
                <a:latin typeface="+mn-lt"/>
              </a:rPr>
              <a:t>neinvestiční dotace. </a:t>
            </a:r>
          </a:p>
          <a:p>
            <a:pPr marL="0" indent="0">
              <a:buNone/>
            </a:pP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/>
              <a:t>KUL07 – PROGRAM NA PODPORU </a:t>
            </a:r>
            <a:r>
              <a:rPr lang="cs-CZ" sz="2400" cap="all" dirty="0"/>
              <a:t>odborné činnosti v památkové péči</a:t>
            </a:r>
            <a:endParaRPr lang="cs-CZ" altLang="cs-CZ" sz="2400" dirty="0"/>
          </a:p>
        </p:txBody>
      </p:sp>
      <p:pic>
        <p:nvPicPr>
          <p:cNvPr id="6" name="Obrázek 5" descr="Obsah obrázku venku, tráva, oblečení, osoba&#10;&#10;Obsah vygenerovaný umělou inteligencí může být nesprávný.">
            <a:extLst>
              <a:ext uri="{FF2B5EF4-FFF2-40B4-BE49-F238E27FC236}">
                <a16:creationId xmlns:a16="http://schemas.microsoft.com/office/drawing/2014/main" id="{C634E32D-2A08-0859-60B6-D28C0F68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419" y="1447800"/>
            <a:ext cx="2578894" cy="3438525"/>
          </a:xfrm>
          <a:prstGeom prst="rect">
            <a:avLst/>
          </a:prstGeom>
        </p:spPr>
      </p:pic>
      <p:pic>
        <p:nvPicPr>
          <p:cNvPr id="8" name="Obrázek 7" descr="Obsah obrázku venku, strom, tráva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3589D478-8DE3-6E01-BA86-E34F7C30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974" y="4295774"/>
            <a:ext cx="3136225" cy="235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22026" y="1679353"/>
            <a:ext cx="7255124" cy="460027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600" dirty="0">
                <a:latin typeface="+mn-lt"/>
              </a:rPr>
              <a:t>Minimální výše dotace činí na 1 projekt: </a:t>
            </a:r>
            <a:r>
              <a:rPr lang="cs-CZ" sz="2600" b="1" dirty="0">
                <a:latin typeface="+mn-lt"/>
              </a:rPr>
              <a:t>30 000 Kč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600" dirty="0">
                <a:latin typeface="+mn-lt"/>
              </a:rPr>
              <a:t>Maximální výše dotace činí na 1 projekt: </a:t>
            </a:r>
            <a:r>
              <a:rPr lang="cs-CZ" sz="2600" b="1" dirty="0">
                <a:latin typeface="+mn-lt"/>
              </a:rPr>
              <a:t>120 000 Kč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6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sz="2600" dirty="0">
                <a:latin typeface="+mn-lt"/>
              </a:rPr>
              <a:t>Maximální míra dotace činí</a:t>
            </a:r>
            <a:r>
              <a:rPr lang="cs-CZ" sz="2600" b="1" dirty="0">
                <a:latin typeface="+mn-lt"/>
              </a:rPr>
              <a:t> 70 % </a:t>
            </a:r>
            <a:r>
              <a:rPr lang="cs-CZ" sz="2600" dirty="0">
                <a:latin typeface="+mn-lt"/>
              </a:rPr>
              <a:t>z celkových způsobilých výdajů projektu. V případě, kdy žadatelem je obec nad 5 000 obyvatel, maximálně </a:t>
            </a:r>
            <a:r>
              <a:rPr lang="cs-CZ" sz="2600" b="1" dirty="0">
                <a:latin typeface="+mn-lt"/>
              </a:rPr>
              <a:t>50%</a:t>
            </a:r>
            <a:r>
              <a:rPr lang="cs-CZ" sz="2600" dirty="0">
                <a:latin typeface="+mn-lt"/>
              </a:rPr>
              <a:t> z celkových způsobilých výdajů projektu.</a:t>
            </a:r>
          </a:p>
          <a:p>
            <a:endParaRPr lang="cs-CZ" sz="2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2600" dirty="0">
                <a:latin typeface="+mn-lt"/>
              </a:rPr>
              <a:t>Hodnotitelská komise přidělí žádostem body za jednotlivá kritéria hodnocení.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2600" dirty="0">
                <a:latin typeface="+mn-lt"/>
              </a:rPr>
              <a:t>Po stanovení pořadí Žádostí dle počtu bodů bude dotace poskytována do vyčerpání alokovaných finančních prostředků při získání </a:t>
            </a:r>
            <a:r>
              <a:rPr lang="cs-CZ" sz="2600" b="1" dirty="0">
                <a:latin typeface="+mn-lt"/>
              </a:rPr>
              <a:t>minimálně 40 bodů </a:t>
            </a:r>
            <a:r>
              <a:rPr lang="cs-CZ" sz="2600" dirty="0">
                <a:latin typeface="+mn-lt"/>
              </a:rPr>
              <a:t>z celkového maximálního počtu bodů hodnocení.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2600" dirty="0">
                <a:latin typeface="+mn-lt"/>
              </a:rPr>
              <a:t>Nelze-li projektu poslednímu v pořadí pro přidělení dotace navrhnout plnou výši požadované dotace, může dojít k přidělení zbývající částky prostředků alokovaných na Program.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cs-CZ" sz="2600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400"/>
              <a:t>KUL07 – PROGRAM NA PODPORU </a:t>
            </a:r>
            <a:r>
              <a:rPr lang="cs-CZ" sz="2400" cap="all"/>
              <a:t>odborné činnosti v památkové péči</a:t>
            </a:r>
            <a:endParaRPr lang="cs-CZ" sz="2400" dirty="0"/>
          </a:p>
        </p:txBody>
      </p:sp>
      <p:pic>
        <p:nvPicPr>
          <p:cNvPr id="2050" name="Picture 2" descr="Konference &quot;„Nekešové z Landeka a šlechtická společnost východní Moravy v 16. a 17. stol.&quot;">
            <a:extLst>
              <a:ext uri="{FF2B5EF4-FFF2-40B4-BE49-F238E27FC236}">
                <a16:creationId xmlns:a16="http://schemas.microsoft.com/office/drawing/2014/main" id="{16E502F9-A271-1C8E-45A1-FCD8885C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1679353"/>
            <a:ext cx="4263440" cy="240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7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5423" y="1533378"/>
            <a:ext cx="11490177" cy="5324622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dirty="0"/>
              <a:t>DOSAVADNÍ VÝVOJ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dirty="0"/>
              <a:t>KUL01 PROGRAM NA PODPORU KLUBOVÉ SCÉNY, KULTURNÍCH AKTIVIT </a:t>
            </a:r>
            <a:br>
              <a:rPr lang="cs-CZ" altLang="cs-CZ" sz="3300" b="1" dirty="0"/>
            </a:br>
            <a:r>
              <a:rPr lang="cs-CZ" altLang="cs-CZ" sz="3300" b="1" dirty="0"/>
              <a:t>A AKCÍ REGIONÁLNÍHO VÝZNAMU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dirty="0"/>
              <a:t>KUL03 PROGRAM NA PODPORU STAVEBNÍ </a:t>
            </a:r>
            <a:r>
              <a:rPr lang="cs-CZ" sz="3300" b="1" cap="all" dirty="0"/>
              <a:t>obnovy a restaurování </a:t>
            </a:r>
            <a:br>
              <a:rPr lang="cs-CZ" sz="3300" b="1" cap="all" dirty="0"/>
            </a:br>
            <a:r>
              <a:rPr lang="cs-CZ" sz="3300" b="1" cap="all" dirty="0"/>
              <a:t>kulturních památek a památek místního významu</a:t>
            </a:r>
            <a:endParaRPr lang="cs-CZ" altLang="cs-CZ" sz="3300" b="1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dirty="0"/>
              <a:t>KUL04 PROGRAM NA PODPORU AUDIOVIZUÁLNÍ TVORBY VE ZLÍNSKÉM KRAJI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dirty="0"/>
              <a:t>KUL05  OTEVŘENÉ BRÁNY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dirty="0"/>
              <a:t>KUL06  PROGRAM NA PODPORU KULTURNÍCH AKTIVIT A AKCÍ NADREGIONÁLNÍHO VÝZNAMU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dirty="0"/>
              <a:t>KUL07 PROGRAM NA PODPORU </a:t>
            </a:r>
            <a:r>
              <a:rPr lang="cs-CZ" sz="3300" b="1" cap="all" dirty="0"/>
              <a:t>odborné činnosti v památkové péči</a:t>
            </a:r>
            <a:endParaRPr lang="cs-CZ" altLang="cs-CZ" sz="3300" b="1" cap="all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cap="all" dirty="0"/>
              <a:t>KUL08 PROGRAM NA PODPORU AUDIOVIZUÁLNÍCH DĚL TVŮRCŮ ZE Zlínského kraje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cap="all" dirty="0"/>
              <a:t>Současnost a VIZE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cs-CZ" altLang="cs-CZ" sz="3300" b="1" cap="all" dirty="0"/>
              <a:t>PORTÁL PRO NEZISKOVÉ ORGANIZACE Zlínského kraje</a:t>
            </a:r>
            <a:endParaRPr lang="cs-CZ" altLang="cs-CZ" sz="3300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</p:spTree>
    <p:extLst>
      <p:ext uri="{BB962C8B-B14F-4D97-AF65-F5344CB8AC3E}">
        <p14:creationId xmlns:p14="http://schemas.microsoft.com/office/powerpoint/2010/main" val="3738878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3DAF29E-79B9-7902-D664-348A13CD7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45" y="1670188"/>
            <a:ext cx="11493309" cy="49809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1800" dirty="0"/>
              <a:t>Podporované aktivity: </a:t>
            </a:r>
          </a:p>
          <a:p>
            <a:r>
              <a:rPr lang="cs-CZ" sz="1800" dirty="0"/>
              <a:t>Příprava produkce a samotná produkce audiovizuálních děl, zejména: přípravu natáčení (výběr a určení míst natáčení, casting hereckých rolí aj.); vlastní natáčení filmu v lokacích (exteriéry a interiéry) nebo ateliéru; výroba animovaného filmu; postprodukční práce - zvukové práce; obrazové práce, trikové práce, animační práce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800" dirty="0"/>
              <a:t>Podpora může být požadována na aktivity v rámci jednoho realizovaného projektu, který je alespoň zčásti realizován na území Zlínského kraje, přičemž způsobilými výdaji jsou dle tohoto Programu pouze výdaje, které byly vynaloženy (utraceny) na území Zlínského kraje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800" dirty="0"/>
              <a:t>Min. výše dotace na 1 projekt: </a:t>
            </a:r>
            <a:r>
              <a:rPr lang="cs-CZ" sz="1800" b="1" dirty="0"/>
              <a:t>100 000 Kč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800" dirty="0"/>
              <a:t>Max. výše dotace na 1 projekt: </a:t>
            </a:r>
            <a:r>
              <a:rPr lang="cs-CZ" sz="1800" b="1" dirty="0"/>
              <a:t>1 000 000  Kč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800" dirty="0"/>
              <a:t>Max. míra dotace činí </a:t>
            </a:r>
            <a:r>
              <a:rPr lang="cs-CZ" sz="1800" b="1" dirty="0"/>
              <a:t>50 % celkových způsobilých výdajů projektu</a:t>
            </a:r>
            <a:endParaRPr lang="cs-CZ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1800" dirty="0"/>
              <a:t>Žadatel: </a:t>
            </a:r>
            <a:r>
              <a:rPr lang="pl-PL" altLang="cs-CZ" sz="1800" dirty="0"/>
              <a:t>právnické osoby, fyzické osoby podnikající se sídlem na území ZK</a:t>
            </a:r>
            <a:endParaRPr lang="cs-CZ" altLang="cs-CZ" sz="1800" b="1" dirty="0"/>
          </a:p>
          <a:p>
            <a:pPr>
              <a:buFont typeface="Wingdings" panose="05000000000000000000" pitchFamily="2" charset="2"/>
              <a:buChar char="q"/>
            </a:pPr>
            <a:endParaRPr lang="cs-CZ" sz="18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39FD8B-FC0C-9502-7CDA-10CAF58EC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46E64B-5C62-5FA2-7FBC-A4FC33F2C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KUL08 – PROGRAM NA PODPORU AUDIOVIZUÁLNÍCH DĚL TVŮRCŮ ZE ZLÍNSKÉHO KRAJE</a:t>
            </a:r>
            <a:br>
              <a:rPr lang="cs-CZ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24516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Program 2025 – Festival Zlín Žije 2025">
            <a:extLst>
              <a:ext uri="{FF2B5EF4-FFF2-40B4-BE49-F238E27FC236}">
                <a16:creationId xmlns:a16="http://schemas.microsoft.com/office/drawing/2014/main" id="{B031F31D-46BF-00FF-D013-FCC3856B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5" y="3648075"/>
            <a:ext cx="2370868" cy="15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9EA8342-02B5-1587-E9B2-EB3333AEB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1968722"/>
          </a:xfrm>
        </p:spPr>
        <p:txBody>
          <a:bodyPr>
            <a:normAutofit/>
          </a:bodyPr>
          <a:lstStyle/>
          <a:p>
            <a:r>
              <a:rPr lang="cs-CZ" sz="2400" dirty="0"/>
              <a:t>aktualizace a </a:t>
            </a:r>
            <a:r>
              <a:rPr lang="cs-CZ" sz="2400" b="1" dirty="0"/>
              <a:t>revize</a:t>
            </a:r>
            <a:r>
              <a:rPr lang="cs-CZ" sz="2400" dirty="0"/>
              <a:t> dotačních programů s ohledem na zkušenosti, reflexi terénu a priority kraje</a:t>
            </a:r>
          </a:p>
          <a:p>
            <a:r>
              <a:rPr lang="cs-CZ" sz="2400" dirty="0"/>
              <a:t>podpora pestré škály kulturních akcí a kulturní </a:t>
            </a:r>
            <a:r>
              <a:rPr lang="cs-CZ" sz="2400" b="1" dirty="0"/>
              <a:t>rozmanitosti</a:t>
            </a:r>
            <a:r>
              <a:rPr lang="cs-CZ" sz="2400" dirty="0"/>
              <a:t> </a:t>
            </a:r>
          </a:p>
          <a:p>
            <a:r>
              <a:rPr lang="cs-CZ" sz="2400" b="1" dirty="0"/>
              <a:t>podpora specifik </a:t>
            </a:r>
            <a:r>
              <a:rPr lang="cs-CZ" sz="2400" dirty="0"/>
              <a:t>kultury a památkového fondu kraje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A82142-EBE4-E031-4F41-4370AF08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B8D5BD-49CB-A91F-B8BF-9F54F08B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SOUČASNOST A VIZE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3EBF99B-2AA1-A4D0-50FD-CE39262A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66" y="5107512"/>
            <a:ext cx="2368554" cy="15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98A322B-7722-8B52-E660-55788E222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0213" y="3642633"/>
            <a:ext cx="2624963" cy="196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obkovníci, skakúni, fašančáré. Mečové tance jsou na prestižním seznamu -  iDNES.cz">
            <a:extLst>
              <a:ext uri="{FF2B5EF4-FFF2-40B4-BE49-F238E27FC236}">
                <a16:creationId xmlns:a16="http://schemas.microsoft.com/office/drawing/2014/main" id="{012F70FB-F0E6-F272-A430-2D6BC183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49" y="4977487"/>
            <a:ext cx="2574670" cy="170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12ADBDF-D7E4-128E-87E0-82AC7FF2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16" y="3648075"/>
            <a:ext cx="2565196" cy="170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Úsvit (2023) | Galerie - Z natáčení | ČSFD.cz">
            <a:extLst>
              <a:ext uri="{FF2B5EF4-FFF2-40B4-BE49-F238E27FC236}">
                <a16:creationId xmlns:a16="http://schemas.microsoft.com/office/drawing/2014/main" id="{18F29908-59AE-31AD-282C-698C5C52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4" y="5107514"/>
            <a:ext cx="2368552" cy="15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lavnosti vína a otevřených… - Tipy a novinky | Turistika.cz">
            <a:extLst>
              <a:ext uri="{FF2B5EF4-FFF2-40B4-BE49-F238E27FC236}">
                <a16:creationId xmlns:a16="http://schemas.microsoft.com/office/drawing/2014/main" id="{1926E363-E7AB-D49F-51C5-0DC66690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89" y="3642633"/>
            <a:ext cx="2367822" cy="15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09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6C66D8E-67E5-3393-3F4D-E9C08E1A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B97D47-2EB2-95CA-D47A-75CB1100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BF3F1A-BEF2-DD6F-A95F-D673E45FD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pro neziskové organizace ZK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B2E424-BC36-0B99-C0D1-3D1C463C7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81" y="1454728"/>
            <a:ext cx="7938093" cy="41456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34D945-4843-3375-311E-A6CB551B3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465" y="3097915"/>
            <a:ext cx="346942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58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52FA94F-0539-5D48-AA3C-3C74ED624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Tož tak.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410835F-0A28-BD49-B480-AA3D6E59B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214949"/>
            <a:ext cx="9144000" cy="2177686"/>
          </a:xfrm>
        </p:spPr>
        <p:txBody>
          <a:bodyPr>
            <a:normAutofit/>
          </a:bodyPr>
          <a:lstStyle/>
          <a:p>
            <a:r>
              <a:rPr lang="cs-CZ" dirty="0"/>
              <a:t>Ing. Mgr. Monika Eretová</a:t>
            </a:r>
          </a:p>
          <a:p>
            <a:endParaRPr lang="cs-CZ" dirty="0"/>
          </a:p>
          <a:p>
            <a:r>
              <a:rPr lang="cs-CZ" dirty="0"/>
              <a:t>Odbor kultury a památkové péče</a:t>
            </a:r>
          </a:p>
          <a:p>
            <a:r>
              <a:rPr lang="cs-CZ" dirty="0"/>
              <a:t>Krajský úřad Zlínského kraje</a:t>
            </a:r>
          </a:p>
          <a:p>
            <a:endParaRPr lang="cs-CZ" dirty="0"/>
          </a:p>
          <a:p>
            <a:r>
              <a:rPr lang="cs-CZ" dirty="0"/>
              <a:t>monika.eretova@zlinskykraj.cz </a:t>
            </a:r>
          </a:p>
        </p:txBody>
      </p:sp>
    </p:spTree>
    <p:extLst>
      <p:ext uri="{BB962C8B-B14F-4D97-AF65-F5344CB8AC3E}">
        <p14:creationId xmlns:p14="http://schemas.microsoft.com/office/powerpoint/2010/main" val="74545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395330E-D009-76C3-C647-8DB39806E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7988549" cy="460027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1800" dirty="0">
                <a:latin typeface="+mn-lt"/>
              </a:rPr>
              <a:t>2003–2015: 2 dotační tituly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1400" dirty="0">
                <a:latin typeface="+mn-lt"/>
              </a:rPr>
              <a:t>Fond kultury Zlínského kraje – kultura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1400" b="0" i="0" dirty="0">
                <a:effectLst/>
                <a:latin typeface="+mn-lt"/>
              </a:rPr>
              <a:t>Fond kultury Zlínského kraje </a:t>
            </a:r>
            <a:r>
              <a:rPr lang="cs-CZ" sz="1400" dirty="0">
                <a:latin typeface="+mn-lt"/>
              </a:rPr>
              <a:t>–</a:t>
            </a:r>
            <a:r>
              <a:rPr lang="pl-PL" sz="1400" b="0" i="0" dirty="0">
                <a:effectLst/>
                <a:latin typeface="+mn-lt"/>
              </a:rPr>
              <a:t> památky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1400" b="0" i="0" dirty="0">
                <a:effectLst/>
                <a:latin typeface="+mn-lt"/>
              </a:rPr>
              <a:t>další prostředky byly součástí závazných vztahů rozpočtu odboru Kanceláře hejtmana (podpora divadel, festivalů apod.) </a:t>
            </a:r>
            <a:br>
              <a:rPr lang="pl-PL" sz="1400" b="0" i="0" dirty="0">
                <a:effectLst/>
                <a:latin typeface="+mn-lt"/>
              </a:rPr>
            </a:br>
            <a:r>
              <a:rPr lang="pl-PL" sz="1400" dirty="0">
                <a:latin typeface="+mn-lt"/>
              </a:rPr>
              <a:t>a individuálních dotací v průběhu roku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sz="1800" b="0" i="0" dirty="0">
                <a:effectLst/>
                <a:latin typeface="+mn-lt"/>
              </a:rPr>
              <a:t>2016 – přesun prostředků ze závazných vztahů rozpočtu odboru KH do individuálních dotací v rozpočtu odboru kultury (novela zákona č. 250/2000 </a:t>
            </a:r>
            <a:r>
              <a:rPr lang="pl-PL" sz="1800" dirty="0">
                <a:latin typeface="+mn-lt"/>
              </a:rPr>
              <a:t>S</a:t>
            </a:r>
            <a:r>
              <a:rPr lang="pl-PL" sz="1800" b="0" i="0" dirty="0">
                <a:effectLst/>
                <a:latin typeface="+mn-lt"/>
              </a:rPr>
              <a:t>b., o rozpočtových pravidlech), </a:t>
            </a:r>
            <a:r>
              <a:rPr lang="pl-PL" sz="1800" dirty="0">
                <a:latin typeface="+mn-lt"/>
              </a:rPr>
              <a:t>vznik Fondu Zlínského kraje – programové dotace</a:t>
            </a:r>
            <a:endParaRPr lang="pl-PL" sz="1800" b="0" i="0" dirty="0">
              <a:effectLst/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pl-PL" sz="1800" b="0" i="0" dirty="0">
              <a:effectLst/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2018 – vznik KUL04 </a:t>
            </a:r>
            <a:r>
              <a:rPr lang="cs-CZ" sz="1800" dirty="0">
                <a:latin typeface="+mn-lt"/>
              </a:rPr>
              <a:t>–</a:t>
            </a:r>
            <a:r>
              <a:rPr lang="pl-PL" sz="1800" dirty="0">
                <a:latin typeface="+mn-lt"/>
              </a:rPr>
              <a:t> Program na podporu audiovizuální trovrby ve Zlínském kraji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2019 – interní audit dotační politiky Zlínského kraje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sz="18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2020–2021: kompletní revize dotačních titulů Zlínského kraje, vznik nových dotačních programů v rámci Fondu ZK, který je rozdělen na sekce a oblasti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DF6D65-D58B-E5B0-440F-88145409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128CDF-2D71-C3FF-576D-E4B90041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DOSAVADNÍ VÝVOJ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CBB6304-7B70-F510-08CB-381F71D2A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575" y="3028039"/>
            <a:ext cx="3760899" cy="28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4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D8D5AAC-83F9-47F5-0F86-C8A1B58E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7" y="1679354"/>
            <a:ext cx="10949126" cy="3761780"/>
          </a:xfrm>
        </p:spPr>
        <p:txBody>
          <a:bodyPr/>
          <a:lstStyle/>
          <a:p>
            <a:r>
              <a:rPr lang="cs-CZ" sz="2000" b="1" dirty="0"/>
              <a:t>FOND KULTURY ZLÍNSKÉHO KRAJE 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65B4DA-F47C-AC82-C13B-98C1AD136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F72DE7-7BF9-1EFB-3ED4-26940651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DO 2015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68FFF1-7B64-6420-7ACC-B8F23714273D}"/>
              </a:ext>
            </a:extLst>
          </p:cNvPr>
          <p:cNvSpPr txBox="1"/>
          <p:nvPr/>
        </p:nvSpPr>
        <p:spPr>
          <a:xfrm>
            <a:off x="655220" y="5668310"/>
            <a:ext cx="9769723" cy="259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05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Alokace v</a:t>
            </a:r>
            <a:r>
              <a:rPr lang="cs-CZ" sz="105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tis. Kč, zdroj: schválený rozpočet ZK na daný rok</a:t>
            </a:r>
          </a:p>
        </p:txBody>
      </p:sp>
      <p:graphicFrame>
        <p:nvGraphicFramePr>
          <p:cNvPr id="5" name="Zástupný obsah 3">
            <a:extLst>
              <a:ext uri="{FF2B5EF4-FFF2-40B4-BE49-F238E27FC236}">
                <a16:creationId xmlns:a16="http://schemas.microsoft.com/office/drawing/2014/main" id="{83284C79-ABC0-DAB8-D13F-C4527BCEF7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485141"/>
              </p:ext>
            </p:extLst>
          </p:nvPr>
        </p:nvGraphicFramePr>
        <p:xfrm>
          <a:off x="2078970" y="2666899"/>
          <a:ext cx="7635240" cy="2511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080">
                  <a:extLst>
                    <a:ext uri="{9D8B030D-6E8A-4147-A177-3AD203B41FA5}">
                      <a16:colId xmlns:a16="http://schemas.microsoft.com/office/drawing/2014/main" val="1398209947"/>
                    </a:ext>
                  </a:extLst>
                </a:gridCol>
                <a:gridCol w="2545080">
                  <a:extLst>
                    <a:ext uri="{9D8B030D-6E8A-4147-A177-3AD203B41FA5}">
                      <a16:colId xmlns:a16="http://schemas.microsoft.com/office/drawing/2014/main" val="2978663551"/>
                    </a:ext>
                  </a:extLst>
                </a:gridCol>
                <a:gridCol w="2545080">
                  <a:extLst>
                    <a:ext uri="{9D8B030D-6E8A-4147-A177-3AD203B41FA5}">
                      <a16:colId xmlns:a16="http://schemas.microsoft.com/office/drawing/2014/main" val="790683081"/>
                    </a:ext>
                  </a:extLst>
                </a:gridCol>
              </a:tblGrid>
              <a:tr h="372129">
                <a:tc>
                  <a:txBody>
                    <a:bodyPr/>
                    <a:lstStyle/>
                    <a:p>
                      <a:r>
                        <a:rPr lang="cs-CZ" sz="1100" dirty="0"/>
                        <a:t>Rok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Kultura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Památky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49664"/>
                  </a:ext>
                </a:extLst>
              </a:tr>
              <a:tr h="356603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 2 500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7 500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302858"/>
                  </a:ext>
                </a:extLst>
              </a:tr>
              <a:tr h="356603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1 650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134621"/>
                  </a:ext>
                </a:extLst>
              </a:tr>
              <a:tr h="356603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1 650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300519"/>
                  </a:ext>
                </a:extLst>
              </a:tr>
              <a:tr h="356603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4 000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047251"/>
                  </a:ext>
                </a:extLst>
              </a:tr>
              <a:tr h="356603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294390"/>
                  </a:ext>
                </a:extLst>
              </a:tr>
              <a:tr h="356603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477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80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4B8AB2D-C9F5-4ADE-6E60-6092337D8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419225"/>
            <a:ext cx="11264900" cy="4860400"/>
          </a:xfrm>
        </p:spPr>
        <p:txBody>
          <a:bodyPr/>
          <a:lstStyle/>
          <a:p>
            <a:r>
              <a:rPr lang="cs-CZ" sz="2000" b="1" dirty="0"/>
              <a:t>FOND ZLÍNSKÉHO KRAJE – SEKCE KULTURA – programová podpora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EAEEB4-030A-C756-BB44-769C2DE7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B84C96-773B-294D-6166-DB85F4C0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OD 2016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E5D5623-7D56-E88F-8F96-827001349B02}"/>
              </a:ext>
            </a:extLst>
          </p:cNvPr>
          <p:cNvSpPr txBox="1"/>
          <p:nvPr/>
        </p:nvSpPr>
        <p:spPr>
          <a:xfrm>
            <a:off x="749037" y="6310907"/>
            <a:ext cx="6000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Alokace v tis. Kč, zdroj: schválený rozpočet na daný rok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158F6DC4-60DF-9AEA-1161-8376458F7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443334"/>
              </p:ext>
            </p:extLst>
          </p:nvPr>
        </p:nvGraphicFramePr>
        <p:xfrm>
          <a:off x="2241612" y="1955703"/>
          <a:ext cx="7708776" cy="4258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597">
                  <a:extLst>
                    <a:ext uri="{9D8B030D-6E8A-4147-A177-3AD203B41FA5}">
                      <a16:colId xmlns:a16="http://schemas.microsoft.com/office/drawing/2014/main" val="1966200690"/>
                    </a:ext>
                  </a:extLst>
                </a:gridCol>
                <a:gridCol w="963597">
                  <a:extLst>
                    <a:ext uri="{9D8B030D-6E8A-4147-A177-3AD203B41FA5}">
                      <a16:colId xmlns:a16="http://schemas.microsoft.com/office/drawing/2014/main" val="1393687173"/>
                    </a:ext>
                  </a:extLst>
                </a:gridCol>
                <a:gridCol w="963597">
                  <a:extLst>
                    <a:ext uri="{9D8B030D-6E8A-4147-A177-3AD203B41FA5}">
                      <a16:colId xmlns:a16="http://schemas.microsoft.com/office/drawing/2014/main" val="900955291"/>
                    </a:ext>
                  </a:extLst>
                </a:gridCol>
                <a:gridCol w="963597">
                  <a:extLst>
                    <a:ext uri="{9D8B030D-6E8A-4147-A177-3AD203B41FA5}">
                      <a16:colId xmlns:a16="http://schemas.microsoft.com/office/drawing/2014/main" val="3462118147"/>
                    </a:ext>
                  </a:extLst>
                </a:gridCol>
                <a:gridCol w="963597">
                  <a:extLst>
                    <a:ext uri="{9D8B030D-6E8A-4147-A177-3AD203B41FA5}">
                      <a16:colId xmlns:a16="http://schemas.microsoft.com/office/drawing/2014/main" val="3673114117"/>
                    </a:ext>
                  </a:extLst>
                </a:gridCol>
                <a:gridCol w="963597">
                  <a:extLst>
                    <a:ext uri="{9D8B030D-6E8A-4147-A177-3AD203B41FA5}">
                      <a16:colId xmlns:a16="http://schemas.microsoft.com/office/drawing/2014/main" val="3059739569"/>
                    </a:ext>
                  </a:extLst>
                </a:gridCol>
                <a:gridCol w="963597">
                  <a:extLst>
                    <a:ext uri="{9D8B030D-6E8A-4147-A177-3AD203B41FA5}">
                      <a16:colId xmlns:a16="http://schemas.microsoft.com/office/drawing/2014/main" val="1095379583"/>
                    </a:ext>
                  </a:extLst>
                </a:gridCol>
                <a:gridCol w="963597">
                  <a:extLst>
                    <a:ext uri="{9D8B030D-6E8A-4147-A177-3AD203B41FA5}">
                      <a16:colId xmlns:a16="http://schemas.microsoft.com/office/drawing/2014/main" val="1148868128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r>
                        <a:rPr lang="cs-CZ" sz="1100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KUL01  regionální kulturní akce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KUL03  obnova památek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KUL04 audiovize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KUL05 Otevřené brány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KUL06</a:t>
                      </a:r>
                    </a:p>
                    <a:p>
                      <a:r>
                        <a:rPr lang="cs-CZ" sz="1100" dirty="0"/>
                        <a:t>nadregionální kulturní akce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KUL07 činnost spolků v </a:t>
                      </a:r>
                      <a:r>
                        <a:rPr lang="cs-CZ" sz="1100" dirty="0" err="1"/>
                        <a:t>pam</a:t>
                      </a:r>
                      <a:r>
                        <a:rPr lang="cs-CZ" sz="1100" dirty="0"/>
                        <a:t>. péči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KUL08 audiovize tvůrci ZK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63400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2 230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052111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357068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572512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898634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491267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979299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009882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773723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8 000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2 690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132189"/>
                  </a:ext>
                </a:extLst>
              </a:tr>
              <a:tr h="349649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8 000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7 000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84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39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/>
          <a:lstStyle/>
          <a:p>
            <a:fld id="{157D43A2-98E4-B24E-9228-7624BE346F8E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6" y="367388"/>
            <a:ext cx="11264900" cy="9313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KUL01 – PROGRAM NA PODPORU KLUBOVÉ SCÉNY, </a:t>
            </a:r>
            <a:br>
              <a:rPr lang="cs-CZ" altLang="cs-CZ" sz="2400" dirty="0"/>
            </a:br>
            <a:r>
              <a:rPr lang="cs-CZ" altLang="cs-CZ" sz="2400" dirty="0"/>
              <a:t>KULTURNÍCH AKTIVIT A AKCÍ REGIONÁLNÍHO VÝZNAMU 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dirty="0"/>
              <a:t>Dvě kola</a:t>
            </a:r>
          </a:p>
          <a:p>
            <a:pPr marL="0" indent="0">
              <a:defRPr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b="1" dirty="0"/>
              <a:t>Podporované aktivity</a:t>
            </a:r>
            <a:r>
              <a:rPr lang="cs-CZ" dirty="0"/>
              <a:t>:</a:t>
            </a:r>
          </a:p>
          <a:p>
            <a:pPr>
              <a:defRPr/>
            </a:pPr>
            <a:r>
              <a:rPr lang="cs-CZ" altLang="cs-CZ" dirty="0"/>
              <a:t>rozvoj neprofesionální kultury, zájmové umělecké činnosti,</a:t>
            </a:r>
          </a:p>
          <a:p>
            <a:pPr>
              <a:defRPr/>
            </a:pPr>
            <a:r>
              <a:rPr lang="cs-CZ" altLang="cs-CZ" dirty="0"/>
              <a:t>podpora profesionálních kulturních aktivit,</a:t>
            </a:r>
          </a:p>
          <a:p>
            <a:pPr>
              <a:defRPr/>
            </a:pPr>
            <a:r>
              <a:rPr lang="cs-CZ" altLang="cs-CZ" dirty="0"/>
              <a:t>podpora řemesel s podmínkou účasti min. 5 osob, které jsou držiteli některého z ocenění (Mistr tradiční rukodělné výroby Zlínského kraje, Nositel tradice lidového řemesla, Cena Vladimíra Boučka), či jiných registrovaných ochranných známek,</a:t>
            </a:r>
          </a:p>
          <a:p>
            <a:pPr>
              <a:defRPr/>
            </a:pPr>
            <a:r>
              <a:rPr lang="cs-CZ" altLang="cs-CZ" dirty="0"/>
              <a:t>podpora nekomerční klubové scény pro konání kulturních aktivit a akcí regionálního významu, </a:t>
            </a:r>
          </a:p>
          <a:p>
            <a:pPr>
              <a:defRPr/>
            </a:pPr>
            <a:r>
              <a:rPr lang="cs-CZ" dirty="0"/>
              <a:t>podpora nekomerčních festivalů a přehlídek – folklorní, divadelní, výtvarné, hudební a filmové v návaznosti na regionální, krajská a celorepubliková kola soutěží a přehlídek.</a:t>
            </a:r>
            <a:endParaRPr lang="cs-CZ" altLang="cs-CZ" dirty="0"/>
          </a:p>
          <a:p>
            <a:pPr marL="0" indent="0">
              <a:defRPr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dirty="0"/>
              <a:t>Žadatel – fyzická, právnická osoba </a:t>
            </a:r>
            <a:endParaRPr lang="cs-CZ" altLang="cs-CZ" b="1" dirty="0"/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dirty="0"/>
              <a:t>Žadatel může podat </a:t>
            </a:r>
            <a:r>
              <a:rPr lang="cs-CZ" altLang="cs-CZ" b="1" dirty="0"/>
              <a:t>maximálně 1 žádost </a:t>
            </a:r>
            <a:r>
              <a:rPr lang="cs-CZ" altLang="cs-CZ" dirty="0"/>
              <a:t>v jednotlivém kole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pl-PL" dirty="0"/>
              <a:t>Žádost o poskytnutí podpory vztahující se k jedné akci je možné předložit</a:t>
            </a:r>
            <a:br>
              <a:rPr lang="pl-PL" dirty="0"/>
            </a:br>
            <a:r>
              <a:rPr lang="pl-PL" dirty="0"/>
              <a:t>pouze do jednoho programu vyhlášeného Zlínským krajem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52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8E066-3F9F-2044-B29B-FE59BAB4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</p:spPr>
        <p:txBody>
          <a:bodyPr/>
          <a:lstStyle/>
          <a:p>
            <a:fld id="{157D43A2-98E4-B24E-9228-7624BE346F8E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6" y="367388"/>
            <a:ext cx="11264900" cy="9313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KUL01 – PROGRAM NA PODPORU KLUBOVÉ SCÉNY, </a:t>
            </a:r>
            <a:br>
              <a:rPr lang="cs-CZ" altLang="cs-CZ" sz="2400" dirty="0"/>
            </a:br>
            <a:r>
              <a:rPr lang="cs-CZ" altLang="cs-CZ" sz="2400" dirty="0"/>
              <a:t>KULTURNÍCH AKTIVIT A AKCÍ REGIONÁLNÍHO VÝZNAMU 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2027" y="1679352"/>
            <a:ext cx="10559826" cy="517180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Min. výše dotace na 1 projekt </a:t>
            </a:r>
            <a:r>
              <a:rPr lang="cs-CZ" altLang="cs-CZ" sz="1800" b="1" dirty="0"/>
              <a:t>10 000 Kč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Max. výše dotace na 1 projekt </a:t>
            </a:r>
            <a:r>
              <a:rPr lang="cs-CZ" altLang="cs-CZ" sz="1800" b="1" dirty="0"/>
              <a:t>80 000 Kč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Max. míra dotace </a:t>
            </a:r>
            <a:r>
              <a:rPr lang="cs-CZ" altLang="cs-CZ" sz="1800" b="1" dirty="0"/>
              <a:t>50 %</a:t>
            </a:r>
            <a:r>
              <a:rPr lang="cs-CZ" altLang="cs-CZ" sz="1800" dirty="0"/>
              <a:t> celkových způsobilých výdajů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projektu, u obcí nad 5000 obyvatel </a:t>
            </a:r>
            <a:r>
              <a:rPr lang="cs-CZ" altLang="cs-CZ" sz="1800" b="1" dirty="0"/>
              <a:t>30 %</a:t>
            </a:r>
            <a:r>
              <a:rPr lang="cs-CZ" altLang="cs-CZ" sz="1800" dirty="0"/>
              <a:t> celkových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způsobilých výdajů projektu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Projekt se musí konat </a:t>
            </a:r>
            <a:r>
              <a:rPr lang="cs-CZ" altLang="cs-CZ" sz="1800" b="1" dirty="0"/>
              <a:t>na území Zlínského kraje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Forma podpory: </a:t>
            </a:r>
            <a:r>
              <a:rPr lang="cs-CZ" altLang="cs-CZ" sz="1800" b="1" dirty="0"/>
              <a:t>neinvestiční dotace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Hodnotitelská komise přidělí žádostem body za jednotlivá kritéria hodnocení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Po stanovení pořadí Žádostí dle počtu bodů bude dotace poskytována do vyčerpání alokovaných finančních prostředků při získání </a:t>
            </a:r>
            <a:r>
              <a:rPr lang="cs-CZ" sz="1800" b="1" dirty="0"/>
              <a:t>minimálně 55 bodů </a:t>
            </a:r>
            <a:r>
              <a:rPr lang="cs-CZ" sz="1800" dirty="0"/>
              <a:t>z celkového maximálního počtu bodů hodnocení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Rada Zlínského kraje může rozhodnout o krácení požadované dotace až o </a:t>
            </a:r>
            <a:r>
              <a:rPr lang="cs-CZ" sz="1800" b="1" dirty="0"/>
              <a:t>20 %</a:t>
            </a:r>
            <a:r>
              <a:rPr lang="cs-CZ" sz="1800" dirty="0"/>
              <a:t> v případě, že celkové požadavky žadatelů budou vyšší než celková alokace Programu - krácení všem stejně</a:t>
            </a:r>
          </a:p>
        </p:txBody>
      </p:sp>
      <p:pic>
        <p:nvPicPr>
          <p:cNvPr id="2050" name="Picture 2" descr="https://www.tanecnimagazin.cz/wp-content/uploads/2019/03/B-ART-TIT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06" y="1293842"/>
            <a:ext cx="5143893" cy="30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31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22026" y="1533998"/>
            <a:ext cx="8497112" cy="479764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altLang="cs-CZ" sz="13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2000" dirty="0">
                <a:latin typeface="+mn-lt"/>
              </a:rPr>
              <a:t>Podporovaná opatření: 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cs-CZ" sz="2000" b="1" dirty="0">
                <a:latin typeface="+mn-lt"/>
              </a:rPr>
              <a:t>Stavební obnova a restaurování kulturních památek </a:t>
            </a:r>
            <a:br>
              <a:rPr lang="cs-CZ" sz="2000" b="1" dirty="0">
                <a:latin typeface="+mn-lt"/>
              </a:rPr>
            </a:br>
            <a:r>
              <a:rPr lang="cs-CZ" sz="2000" dirty="0">
                <a:latin typeface="+mn-lt"/>
              </a:rPr>
              <a:t>zapsaných v Ústředním seznamu kulturních památek ČR</a:t>
            </a:r>
            <a:endParaRPr lang="cs-CZ" sz="2000" b="1" dirty="0">
              <a:latin typeface="+mn-lt"/>
            </a:endParaRPr>
          </a:p>
          <a:p>
            <a:pPr marL="514350" indent="-514350">
              <a:buFont typeface="+mj-lt"/>
              <a:buAutoNum type="alphaLcParenR"/>
              <a:defRPr/>
            </a:pPr>
            <a:r>
              <a:rPr lang="cs-CZ" sz="2000" b="1" dirty="0">
                <a:latin typeface="+mn-lt"/>
              </a:rPr>
              <a:t>Stavební obnova a restaurování památek místního významu</a:t>
            </a:r>
            <a:endParaRPr lang="cs-CZ" sz="2000" dirty="0">
              <a:latin typeface="+mn-lt"/>
            </a:endParaRPr>
          </a:p>
          <a:p>
            <a:pPr marL="514350" indent="-514350">
              <a:buFont typeface="+mj-lt"/>
              <a:buAutoNum type="alphaLcParenR"/>
              <a:defRPr/>
            </a:pPr>
            <a:endParaRPr lang="cs-CZ" altLang="cs-CZ" sz="20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2000" dirty="0">
                <a:latin typeface="+mn-lt"/>
              </a:rPr>
              <a:t>Žadatel – FO a PO, které jsou vlastníkem či spoluvlastníkem nemovité památky na území ZK</a:t>
            </a:r>
            <a:br>
              <a:rPr lang="cs-CZ" alt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U movitých památek – trvalý pobyt vlastníka a zároveň trvalé umístění památky na území ZK</a:t>
            </a:r>
            <a:endParaRPr lang="cs-CZ" altLang="cs-CZ" sz="20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2000" dirty="0">
                <a:latin typeface="+mn-lt"/>
              </a:rPr>
              <a:t>Žadatel může podat u každého z podporovaných opatření maximálně 1 žádost na jeden projekt v jednom kalendářním roce, a to pouze na obnovu jednoho objektu (jedné věci)    </a:t>
            </a:r>
            <a:endParaRPr lang="pl-PL" altLang="cs-CZ" sz="20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cs-CZ" altLang="cs-CZ" sz="2000" dirty="0">
                <a:latin typeface="+mn-lt"/>
              </a:rPr>
              <a:t>Forma podpory: </a:t>
            </a:r>
            <a:r>
              <a:rPr lang="cs-CZ" altLang="cs-CZ" sz="2000" b="1" dirty="0">
                <a:latin typeface="+mn-lt"/>
              </a:rPr>
              <a:t>neinvestiční dotace 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2200" dirty="0"/>
              <a:t>KUL03 – PROGRAM NA PODPORU STAVEBNÍ </a:t>
            </a:r>
            <a:r>
              <a:rPr lang="cs-CZ" sz="2200" cap="all" dirty="0"/>
              <a:t>obnovy a restaurování kulturních památek a památek místního významu</a:t>
            </a:r>
            <a:endParaRPr lang="cs-CZ" sz="2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CDE6CAA-2C41-88A1-D653-D0F59798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138" y="1448273"/>
            <a:ext cx="2989726" cy="2091051"/>
          </a:xfrm>
          <a:prstGeom prst="rect">
            <a:avLst/>
          </a:prstGeom>
        </p:spPr>
      </p:pic>
      <p:pic>
        <p:nvPicPr>
          <p:cNvPr id="3074" name="Picture 2" descr="Vítězná vinohradnická stavba ve Veletinách.">
            <a:extLst>
              <a:ext uri="{FF2B5EF4-FFF2-40B4-BE49-F238E27FC236}">
                <a16:creationId xmlns:a16="http://schemas.microsoft.com/office/drawing/2014/main" id="{3A5506FB-CB9C-89DD-9AD8-351ED59B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137" y="3661647"/>
            <a:ext cx="2989726" cy="224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05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+mn-lt"/>
              </a:rPr>
              <a:t>Min. a max. výše dotace na 1 projekt obnovy či restaurování </a:t>
            </a:r>
            <a:r>
              <a:rPr lang="cs-CZ" u="sng" dirty="0">
                <a:latin typeface="+mn-lt"/>
              </a:rPr>
              <a:t>kulturní památky</a:t>
            </a:r>
            <a:r>
              <a:rPr lang="cs-CZ" dirty="0">
                <a:latin typeface="+mn-lt"/>
              </a:rPr>
              <a:t>: </a:t>
            </a:r>
          </a:p>
          <a:p>
            <a:pPr marL="0" indent="0">
              <a:buNone/>
            </a:pPr>
            <a:r>
              <a:rPr lang="cs-CZ" b="1" dirty="0">
                <a:latin typeface="+mn-lt"/>
              </a:rPr>
              <a:t>	35 000 Kč a</a:t>
            </a:r>
            <a:r>
              <a:rPr lang="cs-CZ" dirty="0">
                <a:latin typeface="+mn-lt"/>
              </a:rPr>
              <a:t> </a:t>
            </a:r>
            <a:r>
              <a:rPr lang="cs-CZ" b="1" dirty="0">
                <a:latin typeface="+mn-lt"/>
              </a:rPr>
              <a:t>400 000 Kč</a:t>
            </a:r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Min. a max. výše dotace na 1 projekt obnovy či restaurování </a:t>
            </a:r>
            <a:r>
              <a:rPr lang="cs-CZ" u="sng" dirty="0">
                <a:latin typeface="+mn-lt"/>
              </a:rPr>
              <a:t>památky místního významu</a:t>
            </a:r>
            <a:r>
              <a:rPr lang="cs-CZ" dirty="0">
                <a:latin typeface="+mn-lt"/>
              </a:rPr>
              <a:t>: </a:t>
            </a:r>
          </a:p>
          <a:p>
            <a:pPr marL="0" indent="0">
              <a:buNone/>
            </a:pPr>
            <a:r>
              <a:rPr lang="cs-CZ" b="1" dirty="0">
                <a:latin typeface="+mn-lt"/>
              </a:rPr>
              <a:t>	35 000 Kč a 300 000 Kč</a:t>
            </a:r>
            <a:endParaRPr lang="cs-CZ" dirty="0">
              <a:latin typeface="+mn-lt"/>
            </a:endParaRPr>
          </a:p>
          <a:p>
            <a:endParaRPr lang="cs-CZ" sz="13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+mn-lt"/>
              </a:rPr>
              <a:t>Max. míra dotace: </a:t>
            </a:r>
            <a:r>
              <a:rPr lang="cs-CZ" b="1" dirty="0">
                <a:latin typeface="+mn-lt"/>
              </a:rPr>
              <a:t>50 % </a:t>
            </a:r>
            <a:r>
              <a:rPr lang="cs-CZ" dirty="0">
                <a:latin typeface="+mn-lt"/>
              </a:rPr>
              <a:t>z celkových způsobilých výdajů projektu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V případě, kdy žadatelem je obec do 5 000 obyvatel, max. </a:t>
            </a:r>
            <a:r>
              <a:rPr lang="cs-CZ" b="1" dirty="0">
                <a:latin typeface="+mn-lt"/>
              </a:rPr>
              <a:t>60 %</a:t>
            </a:r>
            <a:endParaRPr lang="cs-CZ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cs-CZ" altLang="cs-CZ" sz="13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altLang="cs-CZ" dirty="0">
                <a:latin typeface="+mn-lt"/>
              </a:rPr>
              <a:t>Hodnotitelská komise přidělí žádostem body za jednotlivá kritéria hodnocení.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+mn-lt"/>
              </a:rPr>
              <a:t>Po stanovení pořadí Žádostí dle počtu bodů bude dotace poskytována do vyčerpání alokovaných finančních prostředků při získání </a:t>
            </a:r>
            <a:r>
              <a:rPr lang="cs-CZ" b="1" dirty="0">
                <a:latin typeface="+mn-lt"/>
              </a:rPr>
              <a:t>minimálně 40 bodů </a:t>
            </a:r>
            <a:r>
              <a:rPr lang="cs-CZ" dirty="0">
                <a:latin typeface="+mn-lt"/>
              </a:rPr>
              <a:t>z celkového maximálního počtu bodů hodnocení.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+mn-lt"/>
              </a:rPr>
              <a:t>Nelze-li projektu poslednímu v pořadí pro přidělení dotace navrhnout plnou výši požadované dotace, může dojít k přidělení zbývající částky prostředků alokovaných na Program.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cs-CZ" sz="1300" dirty="0">
              <a:latin typeface="+mn-lt"/>
            </a:endParaRPr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2200" dirty="0"/>
              <a:t>KUL03 – PROGRAM NA PODPORU STAVEBNÍ </a:t>
            </a:r>
            <a:r>
              <a:rPr lang="cs-CZ" sz="2200" cap="all" dirty="0"/>
              <a:t>obnovy a restaurování kulturních památek a památek místního významu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0899503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18576ef-d3da-4af7-b167-76a1f936bc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7E78C02A1B5D741AE59968C5147867D" ma:contentTypeVersion="13" ma:contentTypeDescription="Vytvoří nový dokument" ma:contentTypeScope="" ma:versionID="bf6d535afc54e99ba6b2740cb83797ab">
  <xsd:schema xmlns:xsd="http://www.w3.org/2001/XMLSchema" xmlns:xs="http://www.w3.org/2001/XMLSchema" xmlns:p="http://schemas.microsoft.com/office/2006/metadata/properties" xmlns:ns3="618576ef-d3da-4af7-b167-76a1f936bc1c" targetNamespace="http://schemas.microsoft.com/office/2006/metadata/properties" ma:root="true" ma:fieldsID="b8f48f36c6a53edb1f9e7676330401c8" ns3:_="">
    <xsd:import namespace="618576ef-d3da-4af7-b167-76a1f936bc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8576ef-d3da-4af7-b167-76a1f936bc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0DDA6E-A489-40FE-86C8-E7B8A74F42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A65106-E46B-4436-9AD7-E1E926C0BF55}">
  <ds:schemaRefs>
    <ds:schemaRef ds:uri="http://purl.org/dc/elements/1.1/"/>
    <ds:schemaRef ds:uri="http://schemas.microsoft.com/office/2006/metadata/properties"/>
    <ds:schemaRef ds:uri="http://purl.org/dc/terms/"/>
    <ds:schemaRef ds:uri="618576ef-d3da-4af7-b167-76a1f936bc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CE006F-5352-4137-A911-6F28747FC6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8576ef-d3da-4af7-b167-76a1f936bc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12223</TotalTime>
  <Words>2248</Words>
  <Application>Microsoft Office PowerPoint</Application>
  <PresentationFormat>Širokoúhlá obrazovka</PresentationFormat>
  <Paragraphs>283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Aptos</vt:lpstr>
      <vt:lpstr>Arial</vt:lpstr>
      <vt:lpstr>Arial Black</vt:lpstr>
      <vt:lpstr>Calibri</vt:lpstr>
      <vt:lpstr>Degular</vt:lpstr>
      <vt:lpstr>Wingdings</vt:lpstr>
      <vt:lpstr>Motiv Office</vt:lpstr>
      <vt:lpstr>Dotační politika  Zlínského kraje  s důrazem na oblast  kultury a památkové péče </vt:lpstr>
      <vt:lpstr>OBSAH</vt:lpstr>
      <vt:lpstr>DOSAVADNÍ VÝVOJ</vt:lpstr>
      <vt:lpstr>VÝVOJ DO 2015</vt:lpstr>
      <vt:lpstr>VÝVOJ OD 2016</vt:lpstr>
      <vt:lpstr>KUL01 – PROGRAM NA PODPORU KLUBOVÉ SCÉNY,  KULTURNÍCH AKTIVIT A AKCÍ REGIONÁLNÍHO VÝZNAMU </vt:lpstr>
      <vt:lpstr>KUL01 – PROGRAM NA PODPORU KLUBOVÉ SCÉNY,  KULTURNÍCH AKTIVIT A AKCÍ REGIONÁLNÍHO VÝZNAMU </vt:lpstr>
      <vt:lpstr>KUL03 – PROGRAM NA PODPORU STAVEBNÍ obnovy a restaurování kulturních památek a památek místního významu</vt:lpstr>
      <vt:lpstr>KUL03 – PROGRAM NA PODPORU STAVEBNÍ obnovy a restaurování kulturních památek a památek místního významu</vt:lpstr>
      <vt:lpstr>KUL04 – PROGRAM NA PODPORU AUDIOVIZUÁLNÍ TVORBY  VE ZLÍNSKÉM KRAJI</vt:lpstr>
      <vt:lpstr>KUL04 – PROGRAM NA PODPORU AUDIOVIZUÁLNÍ TVORBY  VE ZLÍNSKÉM KRAJI</vt:lpstr>
      <vt:lpstr>Prezentace aplikace PowerPoint</vt:lpstr>
      <vt:lpstr>KUL05 – PROGRAM OTEVŘENÉ BRÁNY</vt:lpstr>
      <vt:lpstr>KUL05 – OTEVŘENÉ BRÁNY</vt:lpstr>
      <vt:lpstr>Prezentace aplikace PowerPoint</vt:lpstr>
      <vt:lpstr>KUL06 – PROGRAM NA PODPORU KULTURNÍCH AKTIVIT  A AKCÍ NADREGIONÁLNÍHO VÝZNAMU </vt:lpstr>
      <vt:lpstr>KUL06 – PROGRAM NA PODPORU KULTURNÍCH AKTIVIT  A AKCÍ NADREGIONÁLNÍHO VÝZNAMU </vt:lpstr>
      <vt:lpstr>KUL07 – PROGRAM NA PODPORU odborné činnosti v památkové péči</vt:lpstr>
      <vt:lpstr>KUL07 – PROGRAM NA PODPORU odborné činnosti v památkové péči</vt:lpstr>
      <vt:lpstr>KUL08 – PROGRAM NA PODPORU AUDIOVIZUÁLNÍCH DĚL TVŮRCŮ ZE ZLÍNSKÉHO KRAJE </vt:lpstr>
      <vt:lpstr>SOUČASNOST A VIZE </vt:lpstr>
      <vt:lpstr>Portál pro neziskové organizace ZK</vt:lpstr>
      <vt:lpstr> Tož tak.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Zajištění veřejné dopravy ZK od 15.12.2019</dc:title>
  <dc:creator>Quang Milan Nguyen</dc:creator>
  <cp:lastModifiedBy>Eretová Monika</cp:lastModifiedBy>
  <cp:revision>45</cp:revision>
  <dcterms:created xsi:type="dcterms:W3CDTF">2021-08-21T22:30:26Z</dcterms:created>
  <dcterms:modified xsi:type="dcterms:W3CDTF">2025-06-09T17:59:27Z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0x01010057E78C02A1B5D741AE59968C5147867D</vt:lpwstr>
  </property>
</Properties>
</file>